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  <p:sldMasterId id="2147483665" r:id="rId2"/>
  </p:sldMasterIdLst>
  <p:notesMasterIdLst>
    <p:notesMasterId r:id="rId34"/>
  </p:notesMasterIdLst>
  <p:sldIdLst>
    <p:sldId id="764" r:id="rId3"/>
    <p:sldId id="809" r:id="rId4"/>
    <p:sldId id="780" r:id="rId5"/>
    <p:sldId id="781" r:id="rId6"/>
    <p:sldId id="782" r:id="rId7"/>
    <p:sldId id="783" r:id="rId8"/>
    <p:sldId id="784" r:id="rId9"/>
    <p:sldId id="785" r:id="rId10"/>
    <p:sldId id="786" r:id="rId11"/>
    <p:sldId id="787" r:id="rId12"/>
    <p:sldId id="788" r:id="rId13"/>
    <p:sldId id="789" r:id="rId14"/>
    <p:sldId id="790" r:id="rId15"/>
    <p:sldId id="791" r:id="rId16"/>
    <p:sldId id="792" r:id="rId17"/>
    <p:sldId id="793" r:id="rId18"/>
    <p:sldId id="794" r:id="rId19"/>
    <p:sldId id="795" r:id="rId20"/>
    <p:sldId id="796" r:id="rId21"/>
    <p:sldId id="798" r:id="rId22"/>
    <p:sldId id="799" r:id="rId23"/>
    <p:sldId id="797" r:id="rId24"/>
    <p:sldId id="800" r:id="rId25"/>
    <p:sldId id="801" r:id="rId26"/>
    <p:sldId id="802" r:id="rId27"/>
    <p:sldId id="803" r:id="rId28"/>
    <p:sldId id="804" r:id="rId29"/>
    <p:sldId id="805" r:id="rId30"/>
    <p:sldId id="806" r:id="rId31"/>
    <p:sldId id="807" r:id="rId32"/>
    <p:sldId id="808" r:id="rId33"/>
  </p:sldIdLst>
  <p:sldSz cx="9144000" cy="6858000" type="screen4x3"/>
  <p:notesSz cx="6805613" cy="9939338"/>
  <p:defaultTextStyle>
    <a:defPPr>
      <a:defRPr lang="ko-KR"/>
    </a:defPPr>
    <a:lvl1pPr algn="ctr" rtl="0" fontAlgn="base" latinLnBrk="1">
      <a:spcBef>
        <a:spcPct val="20000"/>
      </a:spcBef>
      <a:spcAft>
        <a:spcPct val="0"/>
      </a:spcAft>
      <a:defRPr kumimoji="1" sz="13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1pPr>
    <a:lvl2pPr marL="457200" algn="ctr" rtl="0" fontAlgn="base" latinLnBrk="1">
      <a:spcBef>
        <a:spcPct val="20000"/>
      </a:spcBef>
      <a:spcAft>
        <a:spcPct val="0"/>
      </a:spcAft>
      <a:defRPr kumimoji="1" sz="13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2pPr>
    <a:lvl3pPr marL="914400" algn="ctr" rtl="0" fontAlgn="base" latinLnBrk="1">
      <a:spcBef>
        <a:spcPct val="20000"/>
      </a:spcBef>
      <a:spcAft>
        <a:spcPct val="0"/>
      </a:spcAft>
      <a:defRPr kumimoji="1" sz="13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3pPr>
    <a:lvl4pPr marL="1371600" algn="ctr" rtl="0" fontAlgn="base" latinLnBrk="1">
      <a:spcBef>
        <a:spcPct val="20000"/>
      </a:spcBef>
      <a:spcAft>
        <a:spcPct val="0"/>
      </a:spcAft>
      <a:defRPr kumimoji="1" sz="13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4pPr>
    <a:lvl5pPr marL="1828800" algn="ctr" rtl="0" fontAlgn="base" latinLnBrk="1">
      <a:spcBef>
        <a:spcPct val="20000"/>
      </a:spcBef>
      <a:spcAft>
        <a:spcPct val="0"/>
      </a:spcAft>
      <a:defRPr kumimoji="1" sz="13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5pPr>
    <a:lvl6pPr marL="2286000" algn="l" defTabSz="914400" rtl="0" eaLnBrk="1" latinLnBrk="0" hangingPunct="1">
      <a:defRPr kumimoji="1" sz="13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6pPr>
    <a:lvl7pPr marL="2743200" algn="l" defTabSz="914400" rtl="0" eaLnBrk="1" latinLnBrk="0" hangingPunct="1">
      <a:defRPr kumimoji="1" sz="13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7pPr>
    <a:lvl8pPr marL="3200400" algn="l" defTabSz="914400" rtl="0" eaLnBrk="1" latinLnBrk="0" hangingPunct="1">
      <a:defRPr kumimoji="1" sz="13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8pPr>
    <a:lvl9pPr marL="3657600" algn="l" defTabSz="914400" rtl="0" eaLnBrk="1" latinLnBrk="0" hangingPunct="1">
      <a:defRPr kumimoji="1" sz="13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E8D"/>
    <a:srgbClr val="0033CC"/>
    <a:srgbClr val="757C36"/>
    <a:srgbClr val="006600"/>
    <a:srgbClr val="009999"/>
    <a:srgbClr val="00A800"/>
    <a:srgbClr val="91ADD7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1" autoAdjust="0"/>
    <p:restoredTop sz="99881" autoAdjust="0"/>
  </p:normalViewPr>
  <p:slideViewPr>
    <p:cSldViewPr>
      <p:cViewPr varScale="1">
        <p:scale>
          <a:sx n="79" d="100"/>
          <a:sy n="79" d="100"/>
        </p:scale>
        <p:origin x="1158" y="54"/>
      </p:cViewPr>
      <p:guideLst>
        <p:guide orient="horz" pos="170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2526" y="-102"/>
      </p:cViewPr>
      <p:guideLst>
        <p:guide orient="horz" pos="3130"/>
        <p:guide pos="2143"/>
      </p:guideLst>
    </p:cSldViewPr>
  </p:notesViewPr>
  <p:gridSpacing cx="75609" cy="7560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06129D-FEF1-458D-B275-DFC0BB30801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BC5085-9D7D-43F2-9944-03DDDA3BBF4A}" type="asst">
      <dgm:prSet phldrT="[Text]" custT="1"/>
      <dgm:spPr/>
      <dgm:t>
        <a:bodyPr/>
        <a:lstStyle/>
        <a:p>
          <a:r>
            <a:rPr lang="km-KH" sz="2000" dirty="0" smtClean="0">
              <a:solidFill>
                <a:schemeClr val="tx1"/>
              </a:solidFill>
              <a:latin typeface="Khmer OS Siemreap" pitchFamily="2" charset="0"/>
              <a:cs typeface="Khmer OS Siemreap" pitchFamily="2" charset="0"/>
            </a:rPr>
            <a:t>សមាសធាតុនៃប្រព័ន្ធព័ត៌មាន</a:t>
          </a:r>
          <a:endParaRPr lang="en-US" sz="2000" dirty="0">
            <a:solidFill>
              <a:schemeClr val="tx1"/>
            </a:solidFill>
            <a:latin typeface="Khmer OS Siemreap" pitchFamily="2" charset="0"/>
            <a:cs typeface="Khmer OS Siemreap" pitchFamily="2" charset="0"/>
          </a:endParaRPr>
        </a:p>
      </dgm:t>
    </dgm:pt>
    <dgm:pt modelId="{7B3D13C1-57D1-41E1-9BD2-C0AE9E21D964}" type="parTrans" cxnId="{0A591BE9-B354-4B91-8EB0-B4ADCC5374A9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490B4C7D-0905-466B-8001-A43596A1BAD0}" type="sibTrans" cxnId="{0A591BE9-B354-4B91-8EB0-B4ADCC5374A9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E400ABD1-6F4D-4580-B0F7-D0C28C2AF923}">
      <dgm:prSet phldrT="[Text]" custT="1"/>
      <dgm:spPr/>
      <dgm:t>
        <a:bodyPr/>
        <a:lstStyle/>
        <a:p>
          <a:r>
            <a:rPr lang="km-KH" sz="1800" dirty="0" smtClean="0">
              <a:solidFill>
                <a:schemeClr val="tx1"/>
              </a:solidFill>
              <a:latin typeface="Khmer OS Siemreap" pitchFamily="2" charset="0"/>
              <a:cs typeface="Khmer OS Siemreap" pitchFamily="2" charset="0"/>
            </a:rPr>
            <a:t>ផ្នែកខាងក្រៅ</a:t>
          </a:r>
          <a:endParaRPr lang="en-US" sz="1800" dirty="0">
            <a:solidFill>
              <a:schemeClr val="tx1"/>
            </a:solidFill>
            <a:latin typeface="Khmer OS Siemreap" pitchFamily="2" charset="0"/>
            <a:cs typeface="Khmer OS Siemreap" pitchFamily="2" charset="0"/>
          </a:endParaRPr>
        </a:p>
      </dgm:t>
    </dgm:pt>
    <dgm:pt modelId="{63AD78A3-43DE-49B7-AD61-9158ACED2CA7}" type="parTrans" cxnId="{92B55738-7F00-478A-BA24-AB1AD0D63398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F15B2B4B-7597-420C-BA9E-F802C0DABA5C}" type="sibTrans" cxnId="{92B55738-7F00-478A-BA24-AB1AD0D63398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B1F3D5BB-54E4-4C05-89B6-3D4CCC304D3A}">
      <dgm:prSet phldrT="[Text]" custT="1"/>
      <dgm:spPr/>
      <dgm:t>
        <a:bodyPr/>
        <a:lstStyle/>
        <a:p>
          <a:r>
            <a:rPr lang="km-KH" sz="1800" dirty="0" smtClean="0">
              <a:solidFill>
                <a:schemeClr val="tx1"/>
              </a:solidFill>
              <a:latin typeface="Khmer OS Siemreap" pitchFamily="2" charset="0"/>
              <a:cs typeface="Khmer OS Siemreap" pitchFamily="2" charset="0"/>
            </a:rPr>
            <a:t>ផ្នែកខាងក្នុង</a:t>
          </a:r>
          <a:endParaRPr lang="en-US" sz="1800" dirty="0">
            <a:solidFill>
              <a:schemeClr val="tx1"/>
            </a:solidFill>
            <a:latin typeface="Khmer OS Siemreap" pitchFamily="2" charset="0"/>
            <a:cs typeface="Khmer OS Siemreap" pitchFamily="2" charset="0"/>
          </a:endParaRPr>
        </a:p>
      </dgm:t>
    </dgm:pt>
    <dgm:pt modelId="{08208814-5240-4514-BD23-B9F26303BFFD}" type="parTrans" cxnId="{25AA609F-3C41-4914-9523-8CAD9FDC57DF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4E1D21BB-69CA-4FD8-A7EF-697064E1AEA2}" type="sibTrans" cxnId="{25AA609F-3C41-4914-9523-8CAD9FDC57DF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63C7F655-336A-4399-966B-4D25F6B79333}" type="pres">
      <dgm:prSet presAssocID="{A106129D-FEF1-458D-B275-DFC0BB30801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8BF9407-941D-4993-9AAD-BFFB23BCA193}" type="pres">
      <dgm:prSet presAssocID="{70BC5085-9D7D-43F2-9944-03DDDA3BBF4A}" presName="hierRoot1" presStyleCnt="0">
        <dgm:presLayoutVars>
          <dgm:hierBranch val="init"/>
        </dgm:presLayoutVars>
      </dgm:prSet>
      <dgm:spPr/>
    </dgm:pt>
    <dgm:pt modelId="{F81733C7-C671-459F-AA6A-4D71FAD49B9E}" type="pres">
      <dgm:prSet presAssocID="{70BC5085-9D7D-43F2-9944-03DDDA3BBF4A}" presName="rootComposite1" presStyleCnt="0"/>
      <dgm:spPr/>
    </dgm:pt>
    <dgm:pt modelId="{D202AD83-0960-4E39-8904-D6540EBF0BE4}" type="pres">
      <dgm:prSet presAssocID="{70BC5085-9D7D-43F2-9944-03DDDA3BBF4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051C14-4366-48EC-8F8B-C05048D746C2}" type="pres">
      <dgm:prSet presAssocID="{70BC5085-9D7D-43F2-9944-03DDDA3BBF4A}" presName="rootConnector1" presStyleLbl="asst0" presStyleIdx="0" presStyleCnt="0"/>
      <dgm:spPr/>
      <dgm:t>
        <a:bodyPr/>
        <a:lstStyle/>
        <a:p>
          <a:endParaRPr lang="en-US"/>
        </a:p>
      </dgm:t>
    </dgm:pt>
    <dgm:pt modelId="{A8221962-F35D-4ACC-B4BB-290537A8C1BB}" type="pres">
      <dgm:prSet presAssocID="{70BC5085-9D7D-43F2-9944-03DDDA3BBF4A}" presName="hierChild2" presStyleCnt="0"/>
      <dgm:spPr/>
    </dgm:pt>
    <dgm:pt modelId="{C229CFA4-9421-4D95-BE38-0388A969D8CA}" type="pres">
      <dgm:prSet presAssocID="{63AD78A3-43DE-49B7-AD61-9158ACED2CA7}" presName="Name37" presStyleLbl="parChTrans1D2" presStyleIdx="0" presStyleCnt="2"/>
      <dgm:spPr/>
      <dgm:t>
        <a:bodyPr/>
        <a:lstStyle/>
        <a:p>
          <a:endParaRPr lang="en-US"/>
        </a:p>
      </dgm:t>
    </dgm:pt>
    <dgm:pt modelId="{1D50E27C-ADE0-4FBE-94AE-D56B69BA356D}" type="pres">
      <dgm:prSet presAssocID="{E400ABD1-6F4D-4580-B0F7-D0C28C2AF923}" presName="hierRoot2" presStyleCnt="0">
        <dgm:presLayoutVars>
          <dgm:hierBranch val="init"/>
        </dgm:presLayoutVars>
      </dgm:prSet>
      <dgm:spPr/>
    </dgm:pt>
    <dgm:pt modelId="{32252F63-38E1-4AAB-8077-5BD4F51A9E38}" type="pres">
      <dgm:prSet presAssocID="{E400ABD1-6F4D-4580-B0F7-D0C28C2AF923}" presName="rootComposite" presStyleCnt="0"/>
      <dgm:spPr/>
    </dgm:pt>
    <dgm:pt modelId="{E8C10E7E-08F4-4EDC-9061-114312B928BD}" type="pres">
      <dgm:prSet presAssocID="{E400ABD1-6F4D-4580-B0F7-D0C28C2AF923}" presName="rootText" presStyleLbl="node2" presStyleIdx="0" presStyleCnt="2" custScaleY="922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0D8DE2-82DA-4BBD-99BD-96E9900597AD}" type="pres">
      <dgm:prSet presAssocID="{E400ABD1-6F4D-4580-B0F7-D0C28C2AF923}" presName="rootConnector" presStyleLbl="node2" presStyleIdx="0" presStyleCnt="2"/>
      <dgm:spPr/>
      <dgm:t>
        <a:bodyPr/>
        <a:lstStyle/>
        <a:p>
          <a:endParaRPr lang="en-US"/>
        </a:p>
      </dgm:t>
    </dgm:pt>
    <dgm:pt modelId="{7F355DD3-2F92-4A11-9918-4AD7E8960A44}" type="pres">
      <dgm:prSet presAssocID="{E400ABD1-6F4D-4580-B0F7-D0C28C2AF923}" presName="hierChild4" presStyleCnt="0"/>
      <dgm:spPr/>
    </dgm:pt>
    <dgm:pt modelId="{4E60408A-7AF0-4244-BC38-ED1616505C44}" type="pres">
      <dgm:prSet presAssocID="{E400ABD1-6F4D-4580-B0F7-D0C28C2AF923}" presName="hierChild5" presStyleCnt="0"/>
      <dgm:spPr/>
    </dgm:pt>
    <dgm:pt modelId="{CD233A8C-50C8-46E1-AE1D-9CE52661F2BF}" type="pres">
      <dgm:prSet presAssocID="{08208814-5240-4514-BD23-B9F26303BFFD}" presName="Name37" presStyleLbl="parChTrans1D2" presStyleIdx="1" presStyleCnt="2"/>
      <dgm:spPr/>
      <dgm:t>
        <a:bodyPr/>
        <a:lstStyle/>
        <a:p>
          <a:endParaRPr lang="en-US"/>
        </a:p>
      </dgm:t>
    </dgm:pt>
    <dgm:pt modelId="{1E7383C5-60AC-47C3-9CFA-038968A69D7A}" type="pres">
      <dgm:prSet presAssocID="{B1F3D5BB-54E4-4C05-89B6-3D4CCC304D3A}" presName="hierRoot2" presStyleCnt="0">
        <dgm:presLayoutVars>
          <dgm:hierBranch val="init"/>
        </dgm:presLayoutVars>
      </dgm:prSet>
      <dgm:spPr/>
    </dgm:pt>
    <dgm:pt modelId="{F55F34D4-EF27-4E0A-85A9-BC7950A46A08}" type="pres">
      <dgm:prSet presAssocID="{B1F3D5BB-54E4-4C05-89B6-3D4CCC304D3A}" presName="rootComposite" presStyleCnt="0"/>
      <dgm:spPr/>
    </dgm:pt>
    <dgm:pt modelId="{35C015A0-D275-4D9C-8D05-001266079346}" type="pres">
      <dgm:prSet presAssocID="{B1F3D5BB-54E4-4C05-89B6-3D4CCC304D3A}" presName="rootText" presStyleLbl="node2" presStyleIdx="1" presStyleCnt="2" custScaleY="922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BBE2ED-9027-4A61-A20D-55B3156F7886}" type="pres">
      <dgm:prSet presAssocID="{B1F3D5BB-54E4-4C05-89B6-3D4CCC304D3A}" presName="rootConnector" presStyleLbl="node2" presStyleIdx="1" presStyleCnt="2"/>
      <dgm:spPr/>
      <dgm:t>
        <a:bodyPr/>
        <a:lstStyle/>
        <a:p>
          <a:endParaRPr lang="en-US"/>
        </a:p>
      </dgm:t>
    </dgm:pt>
    <dgm:pt modelId="{0BBCECC8-8409-4C64-A20F-1A0FFE005DD8}" type="pres">
      <dgm:prSet presAssocID="{B1F3D5BB-54E4-4C05-89B6-3D4CCC304D3A}" presName="hierChild4" presStyleCnt="0"/>
      <dgm:spPr/>
    </dgm:pt>
    <dgm:pt modelId="{2984284D-DB99-49DC-B813-ABC6458078A0}" type="pres">
      <dgm:prSet presAssocID="{B1F3D5BB-54E4-4C05-89B6-3D4CCC304D3A}" presName="hierChild5" presStyleCnt="0"/>
      <dgm:spPr/>
    </dgm:pt>
    <dgm:pt modelId="{5679EF0F-D041-4872-AB31-0E68424219F3}" type="pres">
      <dgm:prSet presAssocID="{70BC5085-9D7D-43F2-9944-03DDDA3BBF4A}" presName="hierChild3" presStyleCnt="0"/>
      <dgm:spPr/>
    </dgm:pt>
  </dgm:ptLst>
  <dgm:cxnLst>
    <dgm:cxn modelId="{B18D5F47-69E6-40CB-B95F-74030E961D62}" type="presOf" srcId="{70BC5085-9D7D-43F2-9944-03DDDA3BBF4A}" destId="{D202AD83-0960-4E39-8904-D6540EBF0BE4}" srcOrd="0" destOrd="0" presId="urn:microsoft.com/office/officeart/2005/8/layout/orgChart1"/>
    <dgm:cxn modelId="{6C8958DF-DC1F-4EA5-B453-02037BD65CAE}" type="presOf" srcId="{08208814-5240-4514-BD23-B9F26303BFFD}" destId="{CD233A8C-50C8-46E1-AE1D-9CE52661F2BF}" srcOrd="0" destOrd="0" presId="urn:microsoft.com/office/officeart/2005/8/layout/orgChart1"/>
    <dgm:cxn modelId="{24E9EA6E-E70B-441F-ACC4-65234A392A63}" type="presOf" srcId="{E400ABD1-6F4D-4580-B0F7-D0C28C2AF923}" destId="{B00D8DE2-82DA-4BBD-99BD-96E9900597AD}" srcOrd="1" destOrd="0" presId="urn:microsoft.com/office/officeart/2005/8/layout/orgChart1"/>
    <dgm:cxn modelId="{0A591BE9-B354-4B91-8EB0-B4ADCC5374A9}" srcId="{A106129D-FEF1-458D-B275-DFC0BB30801C}" destId="{70BC5085-9D7D-43F2-9944-03DDDA3BBF4A}" srcOrd="0" destOrd="0" parTransId="{7B3D13C1-57D1-41E1-9BD2-C0AE9E21D964}" sibTransId="{490B4C7D-0905-466B-8001-A43596A1BAD0}"/>
    <dgm:cxn modelId="{990C73D3-6A23-4E72-A258-8C1C431EA97E}" type="presOf" srcId="{B1F3D5BB-54E4-4C05-89B6-3D4CCC304D3A}" destId="{35C015A0-D275-4D9C-8D05-001266079346}" srcOrd="0" destOrd="0" presId="urn:microsoft.com/office/officeart/2005/8/layout/orgChart1"/>
    <dgm:cxn modelId="{3FFE8F0B-34A7-49CB-84D9-86D97F2B7D18}" type="presOf" srcId="{63AD78A3-43DE-49B7-AD61-9158ACED2CA7}" destId="{C229CFA4-9421-4D95-BE38-0388A969D8CA}" srcOrd="0" destOrd="0" presId="urn:microsoft.com/office/officeart/2005/8/layout/orgChart1"/>
    <dgm:cxn modelId="{4A969657-002E-4769-B3CE-C1B849554375}" type="presOf" srcId="{E400ABD1-6F4D-4580-B0F7-D0C28C2AF923}" destId="{E8C10E7E-08F4-4EDC-9061-114312B928BD}" srcOrd="0" destOrd="0" presId="urn:microsoft.com/office/officeart/2005/8/layout/orgChart1"/>
    <dgm:cxn modelId="{25AA609F-3C41-4914-9523-8CAD9FDC57DF}" srcId="{70BC5085-9D7D-43F2-9944-03DDDA3BBF4A}" destId="{B1F3D5BB-54E4-4C05-89B6-3D4CCC304D3A}" srcOrd="1" destOrd="0" parTransId="{08208814-5240-4514-BD23-B9F26303BFFD}" sibTransId="{4E1D21BB-69CA-4FD8-A7EF-697064E1AEA2}"/>
    <dgm:cxn modelId="{2DD566E6-73BD-47BC-9505-C63F915A7A5C}" type="presOf" srcId="{70BC5085-9D7D-43F2-9944-03DDDA3BBF4A}" destId="{36051C14-4366-48EC-8F8B-C05048D746C2}" srcOrd="1" destOrd="0" presId="urn:microsoft.com/office/officeart/2005/8/layout/orgChart1"/>
    <dgm:cxn modelId="{9FD0FAE0-E192-4928-8058-8DE5194B7849}" type="presOf" srcId="{A106129D-FEF1-458D-B275-DFC0BB30801C}" destId="{63C7F655-336A-4399-966B-4D25F6B79333}" srcOrd="0" destOrd="0" presId="urn:microsoft.com/office/officeart/2005/8/layout/orgChart1"/>
    <dgm:cxn modelId="{92B55738-7F00-478A-BA24-AB1AD0D63398}" srcId="{70BC5085-9D7D-43F2-9944-03DDDA3BBF4A}" destId="{E400ABD1-6F4D-4580-B0F7-D0C28C2AF923}" srcOrd="0" destOrd="0" parTransId="{63AD78A3-43DE-49B7-AD61-9158ACED2CA7}" sibTransId="{F15B2B4B-7597-420C-BA9E-F802C0DABA5C}"/>
    <dgm:cxn modelId="{ACDB911E-D06D-48C4-8AC1-0147208BCA3B}" type="presOf" srcId="{B1F3D5BB-54E4-4C05-89B6-3D4CCC304D3A}" destId="{7FBBE2ED-9027-4A61-A20D-55B3156F7886}" srcOrd="1" destOrd="0" presId="urn:microsoft.com/office/officeart/2005/8/layout/orgChart1"/>
    <dgm:cxn modelId="{6BFC8B19-A37C-4B6D-9108-71AE854DF979}" type="presParOf" srcId="{63C7F655-336A-4399-966B-4D25F6B79333}" destId="{08BF9407-941D-4993-9AAD-BFFB23BCA193}" srcOrd="0" destOrd="0" presId="urn:microsoft.com/office/officeart/2005/8/layout/orgChart1"/>
    <dgm:cxn modelId="{8EC2C92C-7D71-4611-B60B-B59477A98F30}" type="presParOf" srcId="{08BF9407-941D-4993-9AAD-BFFB23BCA193}" destId="{F81733C7-C671-459F-AA6A-4D71FAD49B9E}" srcOrd="0" destOrd="0" presId="urn:microsoft.com/office/officeart/2005/8/layout/orgChart1"/>
    <dgm:cxn modelId="{DBDC2EBB-053C-4032-B171-01D5BCD598C2}" type="presParOf" srcId="{F81733C7-C671-459F-AA6A-4D71FAD49B9E}" destId="{D202AD83-0960-4E39-8904-D6540EBF0BE4}" srcOrd="0" destOrd="0" presId="urn:microsoft.com/office/officeart/2005/8/layout/orgChart1"/>
    <dgm:cxn modelId="{312EA7F8-6AE5-48AE-B201-46648BCB3F6F}" type="presParOf" srcId="{F81733C7-C671-459F-AA6A-4D71FAD49B9E}" destId="{36051C14-4366-48EC-8F8B-C05048D746C2}" srcOrd="1" destOrd="0" presId="urn:microsoft.com/office/officeart/2005/8/layout/orgChart1"/>
    <dgm:cxn modelId="{D2297BEA-DC9B-4B6D-A032-F7F288383E09}" type="presParOf" srcId="{08BF9407-941D-4993-9AAD-BFFB23BCA193}" destId="{A8221962-F35D-4ACC-B4BB-290537A8C1BB}" srcOrd="1" destOrd="0" presId="urn:microsoft.com/office/officeart/2005/8/layout/orgChart1"/>
    <dgm:cxn modelId="{C2619D3A-FA12-4C53-9660-AC96B5E47960}" type="presParOf" srcId="{A8221962-F35D-4ACC-B4BB-290537A8C1BB}" destId="{C229CFA4-9421-4D95-BE38-0388A969D8CA}" srcOrd="0" destOrd="0" presId="urn:microsoft.com/office/officeart/2005/8/layout/orgChart1"/>
    <dgm:cxn modelId="{B8E5D14C-79D1-47F6-A362-FECE8B33A734}" type="presParOf" srcId="{A8221962-F35D-4ACC-B4BB-290537A8C1BB}" destId="{1D50E27C-ADE0-4FBE-94AE-D56B69BA356D}" srcOrd="1" destOrd="0" presId="urn:microsoft.com/office/officeart/2005/8/layout/orgChart1"/>
    <dgm:cxn modelId="{C288E0D0-F127-4BA2-B9B0-07526BFF396D}" type="presParOf" srcId="{1D50E27C-ADE0-4FBE-94AE-D56B69BA356D}" destId="{32252F63-38E1-4AAB-8077-5BD4F51A9E38}" srcOrd="0" destOrd="0" presId="urn:microsoft.com/office/officeart/2005/8/layout/orgChart1"/>
    <dgm:cxn modelId="{761B0182-9867-443C-9FAA-2DD777291780}" type="presParOf" srcId="{32252F63-38E1-4AAB-8077-5BD4F51A9E38}" destId="{E8C10E7E-08F4-4EDC-9061-114312B928BD}" srcOrd="0" destOrd="0" presId="urn:microsoft.com/office/officeart/2005/8/layout/orgChart1"/>
    <dgm:cxn modelId="{12EAB30F-0983-44F0-9312-D69EF2307F28}" type="presParOf" srcId="{32252F63-38E1-4AAB-8077-5BD4F51A9E38}" destId="{B00D8DE2-82DA-4BBD-99BD-96E9900597AD}" srcOrd="1" destOrd="0" presId="urn:microsoft.com/office/officeart/2005/8/layout/orgChart1"/>
    <dgm:cxn modelId="{F5A1705A-DB03-41A7-AA42-057184DF80EE}" type="presParOf" srcId="{1D50E27C-ADE0-4FBE-94AE-D56B69BA356D}" destId="{7F355DD3-2F92-4A11-9918-4AD7E8960A44}" srcOrd="1" destOrd="0" presId="urn:microsoft.com/office/officeart/2005/8/layout/orgChart1"/>
    <dgm:cxn modelId="{26854EAE-15CA-4571-81D3-0608A54AA47E}" type="presParOf" srcId="{1D50E27C-ADE0-4FBE-94AE-D56B69BA356D}" destId="{4E60408A-7AF0-4244-BC38-ED1616505C44}" srcOrd="2" destOrd="0" presId="urn:microsoft.com/office/officeart/2005/8/layout/orgChart1"/>
    <dgm:cxn modelId="{316B8B2A-83A8-4A6E-8E56-6CAF0955001B}" type="presParOf" srcId="{A8221962-F35D-4ACC-B4BB-290537A8C1BB}" destId="{CD233A8C-50C8-46E1-AE1D-9CE52661F2BF}" srcOrd="2" destOrd="0" presId="urn:microsoft.com/office/officeart/2005/8/layout/orgChart1"/>
    <dgm:cxn modelId="{C0BBC1C1-9488-4F11-84A2-78604E4427A5}" type="presParOf" srcId="{A8221962-F35D-4ACC-B4BB-290537A8C1BB}" destId="{1E7383C5-60AC-47C3-9CFA-038968A69D7A}" srcOrd="3" destOrd="0" presId="urn:microsoft.com/office/officeart/2005/8/layout/orgChart1"/>
    <dgm:cxn modelId="{C2AB4191-6250-492F-94A6-EEDCB6D6789C}" type="presParOf" srcId="{1E7383C5-60AC-47C3-9CFA-038968A69D7A}" destId="{F55F34D4-EF27-4E0A-85A9-BC7950A46A08}" srcOrd="0" destOrd="0" presId="urn:microsoft.com/office/officeart/2005/8/layout/orgChart1"/>
    <dgm:cxn modelId="{D23D5ED6-F3DC-4F19-BDD3-2BBEA76D854D}" type="presParOf" srcId="{F55F34D4-EF27-4E0A-85A9-BC7950A46A08}" destId="{35C015A0-D275-4D9C-8D05-001266079346}" srcOrd="0" destOrd="0" presId="urn:microsoft.com/office/officeart/2005/8/layout/orgChart1"/>
    <dgm:cxn modelId="{2EBF4953-A6A5-4825-860A-5CEE1562639D}" type="presParOf" srcId="{F55F34D4-EF27-4E0A-85A9-BC7950A46A08}" destId="{7FBBE2ED-9027-4A61-A20D-55B3156F7886}" srcOrd="1" destOrd="0" presId="urn:microsoft.com/office/officeart/2005/8/layout/orgChart1"/>
    <dgm:cxn modelId="{9A1222CC-E30F-4039-94F9-78C610DCD727}" type="presParOf" srcId="{1E7383C5-60AC-47C3-9CFA-038968A69D7A}" destId="{0BBCECC8-8409-4C64-A20F-1A0FFE005DD8}" srcOrd="1" destOrd="0" presId="urn:microsoft.com/office/officeart/2005/8/layout/orgChart1"/>
    <dgm:cxn modelId="{9610912B-A2F9-4B10-A1FF-3F37351B2A1E}" type="presParOf" srcId="{1E7383C5-60AC-47C3-9CFA-038968A69D7A}" destId="{2984284D-DB99-49DC-B813-ABC6458078A0}" srcOrd="2" destOrd="0" presId="urn:microsoft.com/office/officeart/2005/8/layout/orgChart1"/>
    <dgm:cxn modelId="{05EF471D-2FE7-439B-B813-3A4A59D762E8}" type="presParOf" srcId="{08BF9407-941D-4993-9AAD-BFFB23BCA193}" destId="{5679EF0F-D041-4872-AB31-0E68424219F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06129D-FEF1-458D-B275-DFC0BB30801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BC5085-9D7D-43F2-9944-03DDDA3BBF4A}" type="asst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  <a:latin typeface="Khmer OS Siemreap" pitchFamily="2" charset="0"/>
              <a:cs typeface="Khmer OS Siemreap" pitchFamily="2" charset="0"/>
            </a:rPr>
            <a:t>Website</a:t>
          </a:r>
          <a:endParaRPr lang="en-US" sz="2000" b="1" dirty="0">
            <a:solidFill>
              <a:schemeClr val="tx1"/>
            </a:solidFill>
            <a:latin typeface="Khmer OS Siemreap" pitchFamily="2" charset="0"/>
            <a:cs typeface="Khmer OS Siemreap" pitchFamily="2" charset="0"/>
          </a:endParaRPr>
        </a:p>
      </dgm:t>
    </dgm:pt>
    <dgm:pt modelId="{7B3D13C1-57D1-41E1-9BD2-C0AE9E21D964}" type="parTrans" cxnId="{0A591BE9-B354-4B91-8EB0-B4ADCC5374A9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490B4C7D-0905-466B-8001-A43596A1BAD0}" type="sibTrans" cxnId="{0A591BE9-B354-4B91-8EB0-B4ADCC5374A9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E400ABD1-6F4D-4580-B0F7-D0C28C2AF923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Khmer OS Siemreap" pitchFamily="2" charset="0"/>
              <a:cs typeface="Khmer OS Siemreap" pitchFamily="2" charset="0"/>
            </a:rPr>
            <a:t>Static Website</a:t>
          </a:r>
          <a:endParaRPr lang="en-US" sz="1800" dirty="0">
            <a:solidFill>
              <a:schemeClr val="tx1"/>
            </a:solidFill>
            <a:latin typeface="Khmer OS Siemreap" pitchFamily="2" charset="0"/>
            <a:cs typeface="Khmer OS Siemreap" pitchFamily="2" charset="0"/>
          </a:endParaRPr>
        </a:p>
      </dgm:t>
    </dgm:pt>
    <dgm:pt modelId="{63AD78A3-43DE-49B7-AD61-9158ACED2CA7}" type="parTrans" cxnId="{92B55738-7F00-478A-BA24-AB1AD0D63398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F15B2B4B-7597-420C-BA9E-F802C0DABA5C}" type="sibTrans" cxnId="{92B55738-7F00-478A-BA24-AB1AD0D63398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B1F3D5BB-54E4-4C05-89B6-3D4CCC304D3A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Khmer OS Siemreap" pitchFamily="2" charset="0"/>
              <a:cs typeface="Khmer OS Siemreap" pitchFamily="2" charset="0"/>
            </a:rPr>
            <a:t>Dynamic Website</a:t>
          </a:r>
          <a:endParaRPr lang="en-US" sz="1800" dirty="0">
            <a:solidFill>
              <a:schemeClr val="tx1"/>
            </a:solidFill>
            <a:latin typeface="Khmer OS Siemreap" pitchFamily="2" charset="0"/>
            <a:cs typeface="Khmer OS Siemreap" pitchFamily="2" charset="0"/>
          </a:endParaRPr>
        </a:p>
      </dgm:t>
    </dgm:pt>
    <dgm:pt modelId="{08208814-5240-4514-BD23-B9F26303BFFD}" type="parTrans" cxnId="{25AA609F-3C41-4914-9523-8CAD9FDC57DF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4E1D21BB-69CA-4FD8-A7EF-697064E1AEA2}" type="sibTrans" cxnId="{25AA609F-3C41-4914-9523-8CAD9FDC57DF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63C7F655-336A-4399-966B-4D25F6B79333}" type="pres">
      <dgm:prSet presAssocID="{A106129D-FEF1-458D-B275-DFC0BB30801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8BF9407-941D-4993-9AAD-BFFB23BCA193}" type="pres">
      <dgm:prSet presAssocID="{70BC5085-9D7D-43F2-9944-03DDDA3BBF4A}" presName="hierRoot1" presStyleCnt="0">
        <dgm:presLayoutVars>
          <dgm:hierBranch val="init"/>
        </dgm:presLayoutVars>
      </dgm:prSet>
      <dgm:spPr/>
    </dgm:pt>
    <dgm:pt modelId="{F81733C7-C671-459F-AA6A-4D71FAD49B9E}" type="pres">
      <dgm:prSet presAssocID="{70BC5085-9D7D-43F2-9944-03DDDA3BBF4A}" presName="rootComposite1" presStyleCnt="0"/>
      <dgm:spPr/>
    </dgm:pt>
    <dgm:pt modelId="{D202AD83-0960-4E39-8904-D6540EBF0BE4}" type="pres">
      <dgm:prSet presAssocID="{70BC5085-9D7D-43F2-9944-03DDDA3BBF4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051C14-4366-48EC-8F8B-C05048D746C2}" type="pres">
      <dgm:prSet presAssocID="{70BC5085-9D7D-43F2-9944-03DDDA3BBF4A}" presName="rootConnector1" presStyleLbl="asst0" presStyleIdx="0" presStyleCnt="0"/>
      <dgm:spPr/>
      <dgm:t>
        <a:bodyPr/>
        <a:lstStyle/>
        <a:p>
          <a:endParaRPr lang="en-US"/>
        </a:p>
      </dgm:t>
    </dgm:pt>
    <dgm:pt modelId="{A8221962-F35D-4ACC-B4BB-290537A8C1BB}" type="pres">
      <dgm:prSet presAssocID="{70BC5085-9D7D-43F2-9944-03DDDA3BBF4A}" presName="hierChild2" presStyleCnt="0"/>
      <dgm:spPr/>
    </dgm:pt>
    <dgm:pt modelId="{C229CFA4-9421-4D95-BE38-0388A969D8CA}" type="pres">
      <dgm:prSet presAssocID="{63AD78A3-43DE-49B7-AD61-9158ACED2CA7}" presName="Name37" presStyleLbl="parChTrans1D2" presStyleIdx="0" presStyleCnt="2"/>
      <dgm:spPr/>
      <dgm:t>
        <a:bodyPr/>
        <a:lstStyle/>
        <a:p>
          <a:endParaRPr lang="en-US"/>
        </a:p>
      </dgm:t>
    </dgm:pt>
    <dgm:pt modelId="{1D50E27C-ADE0-4FBE-94AE-D56B69BA356D}" type="pres">
      <dgm:prSet presAssocID="{E400ABD1-6F4D-4580-B0F7-D0C28C2AF923}" presName="hierRoot2" presStyleCnt="0">
        <dgm:presLayoutVars>
          <dgm:hierBranch val="init"/>
        </dgm:presLayoutVars>
      </dgm:prSet>
      <dgm:spPr/>
    </dgm:pt>
    <dgm:pt modelId="{32252F63-38E1-4AAB-8077-5BD4F51A9E38}" type="pres">
      <dgm:prSet presAssocID="{E400ABD1-6F4D-4580-B0F7-D0C28C2AF923}" presName="rootComposite" presStyleCnt="0"/>
      <dgm:spPr/>
    </dgm:pt>
    <dgm:pt modelId="{E8C10E7E-08F4-4EDC-9061-114312B928BD}" type="pres">
      <dgm:prSet presAssocID="{E400ABD1-6F4D-4580-B0F7-D0C28C2AF923}" presName="rootText" presStyleLbl="node2" presStyleIdx="0" presStyleCnt="2" custScaleY="958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0D8DE2-82DA-4BBD-99BD-96E9900597AD}" type="pres">
      <dgm:prSet presAssocID="{E400ABD1-6F4D-4580-B0F7-D0C28C2AF923}" presName="rootConnector" presStyleLbl="node2" presStyleIdx="0" presStyleCnt="2"/>
      <dgm:spPr/>
      <dgm:t>
        <a:bodyPr/>
        <a:lstStyle/>
        <a:p>
          <a:endParaRPr lang="en-US"/>
        </a:p>
      </dgm:t>
    </dgm:pt>
    <dgm:pt modelId="{7F355DD3-2F92-4A11-9918-4AD7E8960A44}" type="pres">
      <dgm:prSet presAssocID="{E400ABD1-6F4D-4580-B0F7-D0C28C2AF923}" presName="hierChild4" presStyleCnt="0"/>
      <dgm:spPr/>
    </dgm:pt>
    <dgm:pt modelId="{4E60408A-7AF0-4244-BC38-ED1616505C44}" type="pres">
      <dgm:prSet presAssocID="{E400ABD1-6F4D-4580-B0F7-D0C28C2AF923}" presName="hierChild5" presStyleCnt="0"/>
      <dgm:spPr/>
    </dgm:pt>
    <dgm:pt modelId="{CD233A8C-50C8-46E1-AE1D-9CE52661F2BF}" type="pres">
      <dgm:prSet presAssocID="{08208814-5240-4514-BD23-B9F26303BFFD}" presName="Name37" presStyleLbl="parChTrans1D2" presStyleIdx="1" presStyleCnt="2"/>
      <dgm:spPr/>
      <dgm:t>
        <a:bodyPr/>
        <a:lstStyle/>
        <a:p>
          <a:endParaRPr lang="en-US"/>
        </a:p>
      </dgm:t>
    </dgm:pt>
    <dgm:pt modelId="{1E7383C5-60AC-47C3-9CFA-038968A69D7A}" type="pres">
      <dgm:prSet presAssocID="{B1F3D5BB-54E4-4C05-89B6-3D4CCC304D3A}" presName="hierRoot2" presStyleCnt="0">
        <dgm:presLayoutVars>
          <dgm:hierBranch val="init"/>
        </dgm:presLayoutVars>
      </dgm:prSet>
      <dgm:spPr/>
    </dgm:pt>
    <dgm:pt modelId="{F55F34D4-EF27-4E0A-85A9-BC7950A46A08}" type="pres">
      <dgm:prSet presAssocID="{B1F3D5BB-54E4-4C05-89B6-3D4CCC304D3A}" presName="rootComposite" presStyleCnt="0"/>
      <dgm:spPr/>
    </dgm:pt>
    <dgm:pt modelId="{35C015A0-D275-4D9C-8D05-001266079346}" type="pres">
      <dgm:prSet presAssocID="{B1F3D5BB-54E4-4C05-89B6-3D4CCC304D3A}" presName="rootText" presStyleLbl="node2" presStyleIdx="1" presStyleCnt="2" custScaleY="95876" custLinFactNeighborX="-93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BBE2ED-9027-4A61-A20D-55B3156F7886}" type="pres">
      <dgm:prSet presAssocID="{B1F3D5BB-54E4-4C05-89B6-3D4CCC304D3A}" presName="rootConnector" presStyleLbl="node2" presStyleIdx="1" presStyleCnt="2"/>
      <dgm:spPr/>
      <dgm:t>
        <a:bodyPr/>
        <a:lstStyle/>
        <a:p>
          <a:endParaRPr lang="en-US"/>
        </a:p>
      </dgm:t>
    </dgm:pt>
    <dgm:pt modelId="{0BBCECC8-8409-4C64-A20F-1A0FFE005DD8}" type="pres">
      <dgm:prSet presAssocID="{B1F3D5BB-54E4-4C05-89B6-3D4CCC304D3A}" presName="hierChild4" presStyleCnt="0"/>
      <dgm:spPr/>
    </dgm:pt>
    <dgm:pt modelId="{2984284D-DB99-49DC-B813-ABC6458078A0}" type="pres">
      <dgm:prSet presAssocID="{B1F3D5BB-54E4-4C05-89B6-3D4CCC304D3A}" presName="hierChild5" presStyleCnt="0"/>
      <dgm:spPr/>
    </dgm:pt>
    <dgm:pt modelId="{5679EF0F-D041-4872-AB31-0E68424219F3}" type="pres">
      <dgm:prSet presAssocID="{70BC5085-9D7D-43F2-9944-03DDDA3BBF4A}" presName="hierChild3" presStyleCnt="0"/>
      <dgm:spPr/>
    </dgm:pt>
  </dgm:ptLst>
  <dgm:cxnLst>
    <dgm:cxn modelId="{BD89EAE9-9305-42DA-8331-EB3FBE779C4B}" type="presOf" srcId="{E400ABD1-6F4D-4580-B0F7-D0C28C2AF923}" destId="{B00D8DE2-82DA-4BBD-99BD-96E9900597AD}" srcOrd="1" destOrd="0" presId="urn:microsoft.com/office/officeart/2005/8/layout/orgChart1"/>
    <dgm:cxn modelId="{B18E9B59-749D-493D-8AA2-4282DDBA7BA3}" type="presOf" srcId="{B1F3D5BB-54E4-4C05-89B6-3D4CCC304D3A}" destId="{7FBBE2ED-9027-4A61-A20D-55B3156F7886}" srcOrd="1" destOrd="0" presId="urn:microsoft.com/office/officeart/2005/8/layout/orgChart1"/>
    <dgm:cxn modelId="{25AA609F-3C41-4914-9523-8CAD9FDC57DF}" srcId="{70BC5085-9D7D-43F2-9944-03DDDA3BBF4A}" destId="{B1F3D5BB-54E4-4C05-89B6-3D4CCC304D3A}" srcOrd="1" destOrd="0" parTransId="{08208814-5240-4514-BD23-B9F26303BFFD}" sibTransId="{4E1D21BB-69CA-4FD8-A7EF-697064E1AEA2}"/>
    <dgm:cxn modelId="{AD0966E6-C7AA-4167-BA34-DE400FEA1D04}" type="presOf" srcId="{63AD78A3-43DE-49B7-AD61-9158ACED2CA7}" destId="{C229CFA4-9421-4D95-BE38-0388A969D8CA}" srcOrd="0" destOrd="0" presId="urn:microsoft.com/office/officeart/2005/8/layout/orgChart1"/>
    <dgm:cxn modelId="{61F57D3A-8FC7-40A1-9DD0-B4E30B787C59}" type="presOf" srcId="{70BC5085-9D7D-43F2-9944-03DDDA3BBF4A}" destId="{36051C14-4366-48EC-8F8B-C05048D746C2}" srcOrd="1" destOrd="0" presId="urn:microsoft.com/office/officeart/2005/8/layout/orgChart1"/>
    <dgm:cxn modelId="{0A591BE9-B354-4B91-8EB0-B4ADCC5374A9}" srcId="{A106129D-FEF1-458D-B275-DFC0BB30801C}" destId="{70BC5085-9D7D-43F2-9944-03DDDA3BBF4A}" srcOrd="0" destOrd="0" parTransId="{7B3D13C1-57D1-41E1-9BD2-C0AE9E21D964}" sibTransId="{490B4C7D-0905-466B-8001-A43596A1BAD0}"/>
    <dgm:cxn modelId="{67697ACB-5E4B-436D-BD57-1D659A4F2911}" type="presOf" srcId="{A106129D-FEF1-458D-B275-DFC0BB30801C}" destId="{63C7F655-336A-4399-966B-4D25F6B79333}" srcOrd="0" destOrd="0" presId="urn:microsoft.com/office/officeart/2005/8/layout/orgChart1"/>
    <dgm:cxn modelId="{E1734E9E-5005-4ADF-9F70-D8265AB4F793}" type="presOf" srcId="{08208814-5240-4514-BD23-B9F26303BFFD}" destId="{CD233A8C-50C8-46E1-AE1D-9CE52661F2BF}" srcOrd="0" destOrd="0" presId="urn:microsoft.com/office/officeart/2005/8/layout/orgChart1"/>
    <dgm:cxn modelId="{92B55738-7F00-478A-BA24-AB1AD0D63398}" srcId="{70BC5085-9D7D-43F2-9944-03DDDA3BBF4A}" destId="{E400ABD1-6F4D-4580-B0F7-D0C28C2AF923}" srcOrd="0" destOrd="0" parTransId="{63AD78A3-43DE-49B7-AD61-9158ACED2CA7}" sibTransId="{F15B2B4B-7597-420C-BA9E-F802C0DABA5C}"/>
    <dgm:cxn modelId="{B735781D-D8C8-4C4D-A725-319FDCF6746E}" type="presOf" srcId="{70BC5085-9D7D-43F2-9944-03DDDA3BBF4A}" destId="{D202AD83-0960-4E39-8904-D6540EBF0BE4}" srcOrd="0" destOrd="0" presId="urn:microsoft.com/office/officeart/2005/8/layout/orgChart1"/>
    <dgm:cxn modelId="{37D20425-C3DA-48E2-971A-736F981FD827}" type="presOf" srcId="{B1F3D5BB-54E4-4C05-89B6-3D4CCC304D3A}" destId="{35C015A0-D275-4D9C-8D05-001266079346}" srcOrd="0" destOrd="0" presId="urn:microsoft.com/office/officeart/2005/8/layout/orgChart1"/>
    <dgm:cxn modelId="{688486E3-C566-422F-BE0D-78F5A20EE1A3}" type="presOf" srcId="{E400ABD1-6F4D-4580-B0F7-D0C28C2AF923}" destId="{E8C10E7E-08F4-4EDC-9061-114312B928BD}" srcOrd="0" destOrd="0" presId="urn:microsoft.com/office/officeart/2005/8/layout/orgChart1"/>
    <dgm:cxn modelId="{858344A7-6787-49C2-A13E-9CB5493BC506}" type="presParOf" srcId="{63C7F655-336A-4399-966B-4D25F6B79333}" destId="{08BF9407-941D-4993-9AAD-BFFB23BCA193}" srcOrd="0" destOrd="0" presId="urn:microsoft.com/office/officeart/2005/8/layout/orgChart1"/>
    <dgm:cxn modelId="{10545D80-F9D0-44E1-8AAA-C05ADD6EDB1C}" type="presParOf" srcId="{08BF9407-941D-4993-9AAD-BFFB23BCA193}" destId="{F81733C7-C671-459F-AA6A-4D71FAD49B9E}" srcOrd="0" destOrd="0" presId="urn:microsoft.com/office/officeart/2005/8/layout/orgChart1"/>
    <dgm:cxn modelId="{89B65F33-CC62-4240-BD11-65FE8AC63290}" type="presParOf" srcId="{F81733C7-C671-459F-AA6A-4D71FAD49B9E}" destId="{D202AD83-0960-4E39-8904-D6540EBF0BE4}" srcOrd="0" destOrd="0" presId="urn:microsoft.com/office/officeart/2005/8/layout/orgChart1"/>
    <dgm:cxn modelId="{D7D2802E-ABF6-4D86-B9B3-AE4E0E217FB7}" type="presParOf" srcId="{F81733C7-C671-459F-AA6A-4D71FAD49B9E}" destId="{36051C14-4366-48EC-8F8B-C05048D746C2}" srcOrd="1" destOrd="0" presId="urn:microsoft.com/office/officeart/2005/8/layout/orgChart1"/>
    <dgm:cxn modelId="{806EDDF1-9AB7-43D4-AA8C-8018B539012D}" type="presParOf" srcId="{08BF9407-941D-4993-9AAD-BFFB23BCA193}" destId="{A8221962-F35D-4ACC-B4BB-290537A8C1BB}" srcOrd="1" destOrd="0" presId="urn:microsoft.com/office/officeart/2005/8/layout/orgChart1"/>
    <dgm:cxn modelId="{53F62603-63E2-480D-A087-19891E209D09}" type="presParOf" srcId="{A8221962-F35D-4ACC-B4BB-290537A8C1BB}" destId="{C229CFA4-9421-4D95-BE38-0388A969D8CA}" srcOrd="0" destOrd="0" presId="urn:microsoft.com/office/officeart/2005/8/layout/orgChart1"/>
    <dgm:cxn modelId="{9EF9A4B6-2198-496F-9099-93780B276024}" type="presParOf" srcId="{A8221962-F35D-4ACC-B4BB-290537A8C1BB}" destId="{1D50E27C-ADE0-4FBE-94AE-D56B69BA356D}" srcOrd="1" destOrd="0" presId="urn:microsoft.com/office/officeart/2005/8/layout/orgChart1"/>
    <dgm:cxn modelId="{0F74135B-2809-42AF-90B8-E5AE4A951819}" type="presParOf" srcId="{1D50E27C-ADE0-4FBE-94AE-D56B69BA356D}" destId="{32252F63-38E1-4AAB-8077-5BD4F51A9E38}" srcOrd="0" destOrd="0" presId="urn:microsoft.com/office/officeart/2005/8/layout/orgChart1"/>
    <dgm:cxn modelId="{894A8BF4-6B1E-437D-9908-45C3CBA7D70E}" type="presParOf" srcId="{32252F63-38E1-4AAB-8077-5BD4F51A9E38}" destId="{E8C10E7E-08F4-4EDC-9061-114312B928BD}" srcOrd="0" destOrd="0" presId="urn:microsoft.com/office/officeart/2005/8/layout/orgChart1"/>
    <dgm:cxn modelId="{8DABCB3A-F1F3-4C93-A41E-126DE3003FCB}" type="presParOf" srcId="{32252F63-38E1-4AAB-8077-5BD4F51A9E38}" destId="{B00D8DE2-82DA-4BBD-99BD-96E9900597AD}" srcOrd="1" destOrd="0" presId="urn:microsoft.com/office/officeart/2005/8/layout/orgChart1"/>
    <dgm:cxn modelId="{8D9ABB8A-3DB3-4D1F-9C2D-4005C5CD15AC}" type="presParOf" srcId="{1D50E27C-ADE0-4FBE-94AE-D56B69BA356D}" destId="{7F355DD3-2F92-4A11-9918-4AD7E8960A44}" srcOrd="1" destOrd="0" presId="urn:microsoft.com/office/officeart/2005/8/layout/orgChart1"/>
    <dgm:cxn modelId="{A2E5B39E-BACA-4438-96B3-8DFF66A0D5BC}" type="presParOf" srcId="{1D50E27C-ADE0-4FBE-94AE-D56B69BA356D}" destId="{4E60408A-7AF0-4244-BC38-ED1616505C44}" srcOrd="2" destOrd="0" presId="urn:microsoft.com/office/officeart/2005/8/layout/orgChart1"/>
    <dgm:cxn modelId="{0871CD22-6ED2-4CF9-8C31-362E0FCD2D64}" type="presParOf" srcId="{A8221962-F35D-4ACC-B4BB-290537A8C1BB}" destId="{CD233A8C-50C8-46E1-AE1D-9CE52661F2BF}" srcOrd="2" destOrd="0" presId="urn:microsoft.com/office/officeart/2005/8/layout/orgChart1"/>
    <dgm:cxn modelId="{55FD108D-B1D9-43CA-AE57-5C9FBD36A159}" type="presParOf" srcId="{A8221962-F35D-4ACC-B4BB-290537A8C1BB}" destId="{1E7383C5-60AC-47C3-9CFA-038968A69D7A}" srcOrd="3" destOrd="0" presId="urn:microsoft.com/office/officeart/2005/8/layout/orgChart1"/>
    <dgm:cxn modelId="{709B1B2C-8416-4A3F-9995-E2C6CD4E973C}" type="presParOf" srcId="{1E7383C5-60AC-47C3-9CFA-038968A69D7A}" destId="{F55F34D4-EF27-4E0A-85A9-BC7950A46A08}" srcOrd="0" destOrd="0" presId="urn:microsoft.com/office/officeart/2005/8/layout/orgChart1"/>
    <dgm:cxn modelId="{8825F3F9-0696-49DD-A615-CB8A5AB5F877}" type="presParOf" srcId="{F55F34D4-EF27-4E0A-85A9-BC7950A46A08}" destId="{35C015A0-D275-4D9C-8D05-001266079346}" srcOrd="0" destOrd="0" presId="urn:microsoft.com/office/officeart/2005/8/layout/orgChart1"/>
    <dgm:cxn modelId="{EF8C8EE0-3EB9-4D36-B170-AA0E968E3E1F}" type="presParOf" srcId="{F55F34D4-EF27-4E0A-85A9-BC7950A46A08}" destId="{7FBBE2ED-9027-4A61-A20D-55B3156F7886}" srcOrd="1" destOrd="0" presId="urn:microsoft.com/office/officeart/2005/8/layout/orgChart1"/>
    <dgm:cxn modelId="{41C13175-1C1A-48B6-B9C2-AE376F7FCA78}" type="presParOf" srcId="{1E7383C5-60AC-47C3-9CFA-038968A69D7A}" destId="{0BBCECC8-8409-4C64-A20F-1A0FFE005DD8}" srcOrd="1" destOrd="0" presId="urn:microsoft.com/office/officeart/2005/8/layout/orgChart1"/>
    <dgm:cxn modelId="{7A99ECC7-0B68-4405-B869-A0224CE13EAF}" type="presParOf" srcId="{1E7383C5-60AC-47C3-9CFA-038968A69D7A}" destId="{2984284D-DB99-49DC-B813-ABC6458078A0}" srcOrd="2" destOrd="0" presId="urn:microsoft.com/office/officeart/2005/8/layout/orgChart1"/>
    <dgm:cxn modelId="{DB0CA36B-5319-40AF-9CF4-D4EF6B20C5F4}" type="presParOf" srcId="{08BF9407-941D-4993-9AAD-BFFB23BCA193}" destId="{5679EF0F-D041-4872-AB31-0E68424219F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06129D-FEF1-458D-B275-DFC0BB30801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BC5085-9D7D-43F2-9944-03DDDA3BBF4A}" type="asst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  <a:latin typeface="Khmer OS Siemreap" pitchFamily="2" charset="0"/>
              <a:cs typeface="Khmer OS Siemreap" pitchFamily="2" charset="0"/>
            </a:rPr>
            <a:t>Scripting Language</a:t>
          </a:r>
          <a:r>
            <a:rPr lang="km-KH" sz="2000" dirty="0" smtClean="0">
              <a:solidFill>
                <a:schemeClr val="tx1"/>
              </a:solidFill>
              <a:latin typeface="Khmer OS Siemreap" pitchFamily="2" charset="0"/>
              <a:ea typeface="Times New Roman" pitchFamily="18" charset="0"/>
              <a:cs typeface="Khmer OS Siemreap" pitchFamily="2" charset="0"/>
              <a:sym typeface="Webdings" pitchFamily="18" charset="2"/>
            </a:rPr>
            <a:t> </a:t>
          </a:r>
          <a:endParaRPr lang="en-US" sz="2000" b="1" dirty="0">
            <a:solidFill>
              <a:schemeClr val="tx1"/>
            </a:solidFill>
            <a:latin typeface="Khmer OS Siemreap" pitchFamily="2" charset="0"/>
            <a:cs typeface="Khmer OS Siemreap" pitchFamily="2" charset="0"/>
          </a:endParaRPr>
        </a:p>
      </dgm:t>
    </dgm:pt>
    <dgm:pt modelId="{7B3D13C1-57D1-41E1-9BD2-C0AE9E21D964}" type="parTrans" cxnId="{0A591BE9-B354-4B91-8EB0-B4ADCC5374A9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490B4C7D-0905-466B-8001-A43596A1BAD0}" type="sibTrans" cxnId="{0A591BE9-B354-4B91-8EB0-B4ADCC5374A9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E400ABD1-6F4D-4580-B0F7-D0C28C2AF923}">
      <dgm:prSet phldrT="[Text]" custT="1"/>
      <dgm:spPr/>
      <dgm:t>
        <a:bodyPr/>
        <a:lstStyle/>
        <a:p>
          <a:r>
            <a:rPr lang="en-US" sz="1800" b="1" dirty="0" smtClean="0">
              <a:solidFill>
                <a:schemeClr val="tx1"/>
              </a:solidFill>
            </a:rPr>
            <a:t>Client-Side Script</a:t>
          </a:r>
          <a:endParaRPr lang="en-US" sz="1800" dirty="0">
            <a:solidFill>
              <a:schemeClr val="tx1"/>
            </a:solidFill>
            <a:latin typeface="Khmer OS Siemreap" pitchFamily="2" charset="0"/>
            <a:cs typeface="Khmer OS Siemreap" pitchFamily="2" charset="0"/>
          </a:endParaRPr>
        </a:p>
      </dgm:t>
    </dgm:pt>
    <dgm:pt modelId="{63AD78A3-43DE-49B7-AD61-9158ACED2CA7}" type="parTrans" cxnId="{92B55738-7F00-478A-BA24-AB1AD0D63398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F15B2B4B-7597-420C-BA9E-F802C0DABA5C}" type="sibTrans" cxnId="{92B55738-7F00-478A-BA24-AB1AD0D63398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B1F3D5BB-54E4-4C05-89B6-3D4CCC304D3A}">
      <dgm:prSet phldrT="[Text]" custT="1"/>
      <dgm:spPr/>
      <dgm:t>
        <a:bodyPr/>
        <a:lstStyle/>
        <a:p>
          <a:r>
            <a:rPr lang="en-US" sz="1800" b="1" dirty="0" smtClean="0">
              <a:solidFill>
                <a:schemeClr val="tx1"/>
              </a:solidFill>
            </a:rPr>
            <a:t>Server-Side Script</a:t>
          </a:r>
          <a:endParaRPr lang="en-US" sz="1800" dirty="0">
            <a:solidFill>
              <a:schemeClr val="tx1"/>
            </a:solidFill>
            <a:latin typeface="Khmer OS Siemreap" pitchFamily="2" charset="0"/>
            <a:cs typeface="Khmer OS Siemreap" pitchFamily="2" charset="0"/>
          </a:endParaRPr>
        </a:p>
      </dgm:t>
    </dgm:pt>
    <dgm:pt modelId="{08208814-5240-4514-BD23-B9F26303BFFD}" type="parTrans" cxnId="{25AA609F-3C41-4914-9523-8CAD9FDC57DF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4E1D21BB-69CA-4FD8-A7EF-697064E1AEA2}" type="sibTrans" cxnId="{25AA609F-3C41-4914-9523-8CAD9FDC57DF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63C7F655-336A-4399-966B-4D25F6B79333}" type="pres">
      <dgm:prSet presAssocID="{A106129D-FEF1-458D-B275-DFC0BB30801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8BF9407-941D-4993-9AAD-BFFB23BCA193}" type="pres">
      <dgm:prSet presAssocID="{70BC5085-9D7D-43F2-9944-03DDDA3BBF4A}" presName="hierRoot1" presStyleCnt="0">
        <dgm:presLayoutVars>
          <dgm:hierBranch val="init"/>
        </dgm:presLayoutVars>
      </dgm:prSet>
      <dgm:spPr/>
    </dgm:pt>
    <dgm:pt modelId="{F81733C7-C671-459F-AA6A-4D71FAD49B9E}" type="pres">
      <dgm:prSet presAssocID="{70BC5085-9D7D-43F2-9944-03DDDA3BBF4A}" presName="rootComposite1" presStyleCnt="0"/>
      <dgm:spPr/>
    </dgm:pt>
    <dgm:pt modelId="{D202AD83-0960-4E39-8904-D6540EBF0BE4}" type="pres">
      <dgm:prSet presAssocID="{70BC5085-9D7D-43F2-9944-03DDDA3BBF4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051C14-4366-48EC-8F8B-C05048D746C2}" type="pres">
      <dgm:prSet presAssocID="{70BC5085-9D7D-43F2-9944-03DDDA3BBF4A}" presName="rootConnector1" presStyleLbl="asst0" presStyleIdx="0" presStyleCnt="0"/>
      <dgm:spPr/>
      <dgm:t>
        <a:bodyPr/>
        <a:lstStyle/>
        <a:p>
          <a:endParaRPr lang="en-US"/>
        </a:p>
      </dgm:t>
    </dgm:pt>
    <dgm:pt modelId="{A8221962-F35D-4ACC-B4BB-290537A8C1BB}" type="pres">
      <dgm:prSet presAssocID="{70BC5085-9D7D-43F2-9944-03DDDA3BBF4A}" presName="hierChild2" presStyleCnt="0"/>
      <dgm:spPr/>
    </dgm:pt>
    <dgm:pt modelId="{C229CFA4-9421-4D95-BE38-0388A969D8CA}" type="pres">
      <dgm:prSet presAssocID="{63AD78A3-43DE-49B7-AD61-9158ACED2CA7}" presName="Name37" presStyleLbl="parChTrans1D2" presStyleIdx="0" presStyleCnt="2"/>
      <dgm:spPr/>
      <dgm:t>
        <a:bodyPr/>
        <a:lstStyle/>
        <a:p>
          <a:endParaRPr lang="en-US"/>
        </a:p>
      </dgm:t>
    </dgm:pt>
    <dgm:pt modelId="{1D50E27C-ADE0-4FBE-94AE-D56B69BA356D}" type="pres">
      <dgm:prSet presAssocID="{E400ABD1-6F4D-4580-B0F7-D0C28C2AF923}" presName="hierRoot2" presStyleCnt="0">
        <dgm:presLayoutVars>
          <dgm:hierBranch val="init"/>
        </dgm:presLayoutVars>
      </dgm:prSet>
      <dgm:spPr/>
    </dgm:pt>
    <dgm:pt modelId="{32252F63-38E1-4AAB-8077-5BD4F51A9E38}" type="pres">
      <dgm:prSet presAssocID="{E400ABD1-6F4D-4580-B0F7-D0C28C2AF923}" presName="rootComposite" presStyleCnt="0"/>
      <dgm:spPr/>
    </dgm:pt>
    <dgm:pt modelId="{E8C10E7E-08F4-4EDC-9061-114312B928BD}" type="pres">
      <dgm:prSet presAssocID="{E400ABD1-6F4D-4580-B0F7-D0C28C2AF923}" presName="rootText" presStyleLbl="node2" presStyleIdx="0" presStyleCnt="2" custScaleY="958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0D8DE2-82DA-4BBD-99BD-96E9900597AD}" type="pres">
      <dgm:prSet presAssocID="{E400ABD1-6F4D-4580-B0F7-D0C28C2AF923}" presName="rootConnector" presStyleLbl="node2" presStyleIdx="0" presStyleCnt="2"/>
      <dgm:spPr/>
      <dgm:t>
        <a:bodyPr/>
        <a:lstStyle/>
        <a:p>
          <a:endParaRPr lang="en-US"/>
        </a:p>
      </dgm:t>
    </dgm:pt>
    <dgm:pt modelId="{7F355DD3-2F92-4A11-9918-4AD7E8960A44}" type="pres">
      <dgm:prSet presAssocID="{E400ABD1-6F4D-4580-B0F7-D0C28C2AF923}" presName="hierChild4" presStyleCnt="0"/>
      <dgm:spPr/>
    </dgm:pt>
    <dgm:pt modelId="{4E60408A-7AF0-4244-BC38-ED1616505C44}" type="pres">
      <dgm:prSet presAssocID="{E400ABD1-6F4D-4580-B0F7-D0C28C2AF923}" presName="hierChild5" presStyleCnt="0"/>
      <dgm:spPr/>
    </dgm:pt>
    <dgm:pt modelId="{CD233A8C-50C8-46E1-AE1D-9CE52661F2BF}" type="pres">
      <dgm:prSet presAssocID="{08208814-5240-4514-BD23-B9F26303BFFD}" presName="Name37" presStyleLbl="parChTrans1D2" presStyleIdx="1" presStyleCnt="2"/>
      <dgm:spPr/>
      <dgm:t>
        <a:bodyPr/>
        <a:lstStyle/>
        <a:p>
          <a:endParaRPr lang="en-US"/>
        </a:p>
      </dgm:t>
    </dgm:pt>
    <dgm:pt modelId="{1E7383C5-60AC-47C3-9CFA-038968A69D7A}" type="pres">
      <dgm:prSet presAssocID="{B1F3D5BB-54E4-4C05-89B6-3D4CCC304D3A}" presName="hierRoot2" presStyleCnt="0">
        <dgm:presLayoutVars>
          <dgm:hierBranch val="init"/>
        </dgm:presLayoutVars>
      </dgm:prSet>
      <dgm:spPr/>
    </dgm:pt>
    <dgm:pt modelId="{F55F34D4-EF27-4E0A-85A9-BC7950A46A08}" type="pres">
      <dgm:prSet presAssocID="{B1F3D5BB-54E4-4C05-89B6-3D4CCC304D3A}" presName="rootComposite" presStyleCnt="0"/>
      <dgm:spPr/>
    </dgm:pt>
    <dgm:pt modelId="{35C015A0-D275-4D9C-8D05-001266079346}" type="pres">
      <dgm:prSet presAssocID="{B1F3D5BB-54E4-4C05-89B6-3D4CCC304D3A}" presName="rootText" presStyleLbl="node2" presStyleIdx="1" presStyleCnt="2" custScaleY="958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BBE2ED-9027-4A61-A20D-55B3156F7886}" type="pres">
      <dgm:prSet presAssocID="{B1F3D5BB-54E4-4C05-89B6-3D4CCC304D3A}" presName="rootConnector" presStyleLbl="node2" presStyleIdx="1" presStyleCnt="2"/>
      <dgm:spPr/>
      <dgm:t>
        <a:bodyPr/>
        <a:lstStyle/>
        <a:p>
          <a:endParaRPr lang="en-US"/>
        </a:p>
      </dgm:t>
    </dgm:pt>
    <dgm:pt modelId="{0BBCECC8-8409-4C64-A20F-1A0FFE005DD8}" type="pres">
      <dgm:prSet presAssocID="{B1F3D5BB-54E4-4C05-89B6-3D4CCC304D3A}" presName="hierChild4" presStyleCnt="0"/>
      <dgm:spPr/>
    </dgm:pt>
    <dgm:pt modelId="{2984284D-DB99-49DC-B813-ABC6458078A0}" type="pres">
      <dgm:prSet presAssocID="{B1F3D5BB-54E4-4C05-89B6-3D4CCC304D3A}" presName="hierChild5" presStyleCnt="0"/>
      <dgm:spPr/>
    </dgm:pt>
    <dgm:pt modelId="{5679EF0F-D041-4872-AB31-0E68424219F3}" type="pres">
      <dgm:prSet presAssocID="{70BC5085-9D7D-43F2-9944-03DDDA3BBF4A}" presName="hierChild3" presStyleCnt="0"/>
      <dgm:spPr/>
    </dgm:pt>
  </dgm:ptLst>
  <dgm:cxnLst>
    <dgm:cxn modelId="{7F50B9D5-AAEE-441C-9E4D-50FE7F98D817}" type="presOf" srcId="{70BC5085-9D7D-43F2-9944-03DDDA3BBF4A}" destId="{D202AD83-0960-4E39-8904-D6540EBF0BE4}" srcOrd="0" destOrd="0" presId="urn:microsoft.com/office/officeart/2005/8/layout/orgChart1"/>
    <dgm:cxn modelId="{12EC30A3-C237-4131-8E98-1CF715AFDA97}" type="presOf" srcId="{A106129D-FEF1-458D-B275-DFC0BB30801C}" destId="{63C7F655-336A-4399-966B-4D25F6B79333}" srcOrd="0" destOrd="0" presId="urn:microsoft.com/office/officeart/2005/8/layout/orgChart1"/>
    <dgm:cxn modelId="{25AA609F-3C41-4914-9523-8CAD9FDC57DF}" srcId="{70BC5085-9D7D-43F2-9944-03DDDA3BBF4A}" destId="{B1F3D5BB-54E4-4C05-89B6-3D4CCC304D3A}" srcOrd="1" destOrd="0" parTransId="{08208814-5240-4514-BD23-B9F26303BFFD}" sibTransId="{4E1D21BB-69CA-4FD8-A7EF-697064E1AEA2}"/>
    <dgm:cxn modelId="{F538689B-AD8C-4219-B316-383596A20F93}" type="presOf" srcId="{70BC5085-9D7D-43F2-9944-03DDDA3BBF4A}" destId="{36051C14-4366-48EC-8F8B-C05048D746C2}" srcOrd="1" destOrd="0" presId="urn:microsoft.com/office/officeart/2005/8/layout/orgChart1"/>
    <dgm:cxn modelId="{5889D4AE-6C7B-4AFA-92A9-03B4DB7006B5}" type="presOf" srcId="{B1F3D5BB-54E4-4C05-89B6-3D4CCC304D3A}" destId="{7FBBE2ED-9027-4A61-A20D-55B3156F7886}" srcOrd="1" destOrd="0" presId="urn:microsoft.com/office/officeart/2005/8/layout/orgChart1"/>
    <dgm:cxn modelId="{0A591BE9-B354-4B91-8EB0-B4ADCC5374A9}" srcId="{A106129D-FEF1-458D-B275-DFC0BB30801C}" destId="{70BC5085-9D7D-43F2-9944-03DDDA3BBF4A}" srcOrd="0" destOrd="0" parTransId="{7B3D13C1-57D1-41E1-9BD2-C0AE9E21D964}" sibTransId="{490B4C7D-0905-466B-8001-A43596A1BAD0}"/>
    <dgm:cxn modelId="{23030050-C6A0-4706-9C66-CC174461639E}" type="presOf" srcId="{E400ABD1-6F4D-4580-B0F7-D0C28C2AF923}" destId="{E8C10E7E-08F4-4EDC-9061-114312B928BD}" srcOrd="0" destOrd="0" presId="urn:microsoft.com/office/officeart/2005/8/layout/orgChart1"/>
    <dgm:cxn modelId="{EF0E03DA-DA4B-44D0-B236-E83390195DCC}" type="presOf" srcId="{08208814-5240-4514-BD23-B9F26303BFFD}" destId="{CD233A8C-50C8-46E1-AE1D-9CE52661F2BF}" srcOrd="0" destOrd="0" presId="urn:microsoft.com/office/officeart/2005/8/layout/orgChart1"/>
    <dgm:cxn modelId="{D409CA7A-BE78-4A24-824F-8DA8A1AE68F3}" type="presOf" srcId="{B1F3D5BB-54E4-4C05-89B6-3D4CCC304D3A}" destId="{35C015A0-D275-4D9C-8D05-001266079346}" srcOrd="0" destOrd="0" presId="urn:microsoft.com/office/officeart/2005/8/layout/orgChart1"/>
    <dgm:cxn modelId="{96297364-E5CC-4449-BC98-DFF5A0731E03}" type="presOf" srcId="{63AD78A3-43DE-49B7-AD61-9158ACED2CA7}" destId="{C229CFA4-9421-4D95-BE38-0388A969D8CA}" srcOrd="0" destOrd="0" presId="urn:microsoft.com/office/officeart/2005/8/layout/orgChart1"/>
    <dgm:cxn modelId="{D6049A17-4D96-4C18-AA8A-4B0032565EEE}" type="presOf" srcId="{E400ABD1-6F4D-4580-B0F7-D0C28C2AF923}" destId="{B00D8DE2-82DA-4BBD-99BD-96E9900597AD}" srcOrd="1" destOrd="0" presId="urn:microsoft.com/office/officeart/2005/8/layout/orgChart1"/>
    <dgm:cxn modelId="{92B55738-7F00-478A-BA24-AB1AD0D63398}" srcId="{70BC5085-9D7D-43F2-9944-03DDDA3BBF4A}" destId="{E400ABD1-6F4D-4580-B0F7-D0C28C2AF923}" srcOrd="0" destOrd="0" parTransId="{63AD78A3-43DE-49B7-AD61-9158ACED2CA7}" sibTransId="{F15B2B4B-7597-420C-BA9E-F802C0DABA5C}"/>
    <dgm:cxn modelId="{36CC07A0-6D17-42B9-92FB-FD508D5FC2F1}" type="presParOf" srcId="{63C7F655-336A-4399-966B-4D25F6B79333}" destId="{08BF9407-941D-4993-9AAD-BFFB23BCA193}" srcOrd="0" destOrd="0" presId="urn:microsoft.com/office/officeart/2005/8/layout/orgChart1"/>
    <dgm:cxn modelId="{329D0410-A8D6-4AD2-A2CE-3BC12E2F7420}" type="presParOf" srcId="{08BF9407-941D-4993-9AAD-BFFB23BCA193}" destId="{F81733C7-C671-459F-AA6A-4D71FAD49B9E}" srcOrd="0" destOrd="0" presId="urn:microsoft.com/office/officeart/2005/8/layout/orgChart1"/>
    <dgm:cxn modelId="{43AD1539-099C-49C6-8D0C-D432CEC0930C}" type="presParOf" srcId="{F81733C7-C671-459F-AA6A-4D71FAD49B9E}" destId="{D202AD83-0960-4E39-8904-D6540EBF0BE4}" srcOrd="0" destOrd="0" presId="urn:microsoft.com/office/officeart/2005/8/layout/orgChart1"/>
    <dgm:cxn modelId="{8B847212-F54F-4792-A477-0AA058FB9C86}" type="presParOf" srcId="{F81733C7-C671-459F-AA6A-4D71FAD49B9E}" destId="{36051C14-4366-48EC-8F8B-C05048D746C2}" srcOrd="1" destOrd="0" presId="urn:microsoft.com/office/officeart/2005/8/layout/orgChart1"/>
    <dgm:cxn modelId="{26D3055B-ABC1-4589-873D-D66990D4F081}" type="presParOf" srcId="{08BF9407-941D-4993-9AAD-BFFB23BCA193}" destId="{A8221962-F35D-4ACC-B4BB-290537A8C1BB}" srcOrd="1" destOrd="0" presId="urn:microsoft.com/office/officeart/2005/8/layout/orgChart1"/>
    <dgm:cxn modelId="{5FAE4B94-D612-4706-9640-2158E2E323FB}" type="presParOf" srcId="{A8221962-F35D-4ACC-B4BB-290537A8C1BB}" destId="{C229CFA4-9421-4D95-BE38-0388A969D8CA}" srcOrd="0" destOrd="0" presId="urn:microsoft.com/office/officeart/2005/8/layout/orgChart1"/>
    <dgm:cxn modelId="{A885E81A-E37C-4D7C-BA68-E982045706AD}" type="presParOf" srcId="{A8221962-F35D-4ACC-B4BB-290537A8C1BB}" destId="{1D50E27C-ADE0-4FBE-94AE-D56B69BA356D}" srcOrd="1" destOrd="0" presId="urn:microsoft.com/office/officeart/2005/8/layout/orgChart1"/>
    <dgm:cxn modelId="{08A03C2F-BCF6-403A-B17A-B66BE6717638}" type="presParOf" srcId="{1D50E27C-ADE0-4FBE-94AE-D56B69BA356D}" destId="{32252F63-38E1-4AAB-8077-5BD4F51A9E38}" srcOrd="0" destOrd="0" presId="urn:microsoft.com/office/officeart/2005/8/layout/orgChart1"/>
    <dgm:cxn modelId="{6BF5B081-A820-4548-BD99-2D00A9830DA8}" type="presParOf" srcId="{32252F63-38E1-4AAB-8077-5BD4F51A9E38}" destId="{E8C10E7E-08F4-4EDC-9061-114312B928BD}" srcOrd="0" destOrd="0" presId="urn:microsoft.com/office/officeart/2005/8/layout/orgChart1"/>
    <dgm:cxn modelId="{22768443-E081-46FC-97E1-0005D881D712}" type="presParOf" srcId="{32252F63-38E1-4AAB-8077-5BD4F51A9E38}" destId="{B00D8DE2-82DA-4BBD-99BD-96E9900597AD}" srcOrd="1" destOrd="0" presId="urn:microsoft.com/office/officeart/2005/8/layout/orgChart1"/>
    <dgm:cxn modelId="{7E0A10E6-0187-42C5-9963-AF01F7E50F86}" type="presParOf" srcId="{1D50E27C-ADE0-4FBE-94AE-D56B69BA356D}" destId="{7F355DD3-2F92-4A11-9918-4AD7E8960A44}" srcOrd="1" destOrd="0" presId="urn:microsoft.com/office/officeart/2005/8/layout/orgChart1"/>
    <dgm:cxn modelId="{7628237D-2DC8-4C37-9BB3-3EFA168B0F6E}" type="presParOf" srcId="{1D50E27C-ADE0-4FBE-94AE-D56B69BA356D}" destId="{4E60408A-7AF0-4244-BC38-ED1616505C44}" srcOrd="2" destOrd="0" presId="urn:microsoft.com/office/officeart/2005/8/layout/orgChart1"/>
    <dgm:cxn modelId="{D44B7D59-FD5E-4AAB-8EC7-970E622039DB}" type="presParOf" srcId="{A8221962-F35D-4ACC-B4BB-290537A8C1BB}" destId="{CD233A8C-50C8-46E1-AE1D-9CE52661F2BF}" srcOrd="2" destOrd="0" presId="urn:microsoft.com/office/officeart/2005/8/layout/orgChart1"/>
    <dgm:cxn modelId="{373E4881-0DFF-4B8F-9821-2916EA74B8EE}" type="presParOf" srcId="{A8221962-F35D-4ACC-B4BB-290537A8C1BB}" destId="{1E7383C5-60AC-47C3-9CFA-038968A69D7A}" srcOrd="3" destOrd="0" presId="urn:microsoft.com/office/officeart/2005/8/layout/orgChart1"/>
    <dgm:cxn modelId="{A80AB378-AE10-4D1E-8FBA-BD4C4EAC718D}" type="presParOf" srcId="{1E7383C5-60AC-47C3-9CFA-038968A69D7A}" destId="{F55F34D4-EF27-4E0A-85A9-BC7950A46A08}" srcOrd="0" destOrd="0" presId="urn:microsoft.com/office/officeart/2005/8/layout/orgChart1"/>
    <dgm:cxn modelId="{1104274D-6D71-4FFE-999E-D80433160E8F}" type="presParOf" srcId="{F55F34D4-EF27-4E0A-85A9-BC7950A46A08}" destId="{35C015A0-D275-4D9C-8D05-001266079346}" srcOrd="0" destOrd="0" presId="urn:microsoft.com/office/officeart/2005/8/layout/orgChart1"/>
    <dgm:cxn modelId="{D843DF86-7AED-4136-989B-4028AC272E9E}" type="presParOf" srcId="{F55F34D4-EF27-4E0A-85A9-BC7950A46A08}" destId="{7FBBE2ED-9027-4A61-A20D-55B3156F7886}" srcOrd="1" destOrd="0" presId="urn:microsoft.com/office/officeart/2005/8/layout/orgChart1"/>
    <dgm:cxn modelId="{45F6880C-355C-42DD-873C-EDEB562A56B4}" type="presParOf" srcId="{1E7383C5-60AC-47C3-9CFA-038968A69D7A}" destId="{0BBCECC8-8409-4C64-A20F-1A0FFE005DD8}" srcOrd="1" destOrd="0" presId="urn:microsoft.com/office/officeart/2005/8/layout/orgChart1"/>
    <dgm:cxn modelId="{15325070-E32C-4F0E-97AB-66B00B9B8BA5}" type="presParOf" srcId="{1E7383C5-60AC-47C3-9CFA-038968A69D7A}" destId="{2984284D-DB99-49DC-B813-ABC6458078A0}" srcOrd="2" destOrd="0" presId="urn:microsoft.com/office/officeart/2005/8/layout/orgChart1"/>
    <dgm:cxn modelId="{A8F0F504-5A51-403C-9762-627C94F76B62}" type="presParOf" srcId="{08BF9407-941D-4993-9AAD-BFFB23BCA193}" destId="{5679EF0F-D041-4872-AB31-0E68424219F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06129D-FEF1-458D-B275-DFC0BB30801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BC5085-9D7D-43F2-9944-03DDDA3BBF4A}" type="asst">
      <dgm:prSet phldrT="[Text]" custT="1"/>
      <dgm:spPr/>
      <dgm:t>
        <a:bodyPr/>
        <a:lstStyle/>
        <a:p>
          <a:r>
            <a:rPr kumimoji="1" lang="km-KH" sz="2000" kern="1200" dirty="0" smtClean="0">
              <a:solidFill>
                <a:schemeClr val="tx1"/>
              </a:solidFill>
              <a:latin typeface="Khmer OS Content" pitchFamily="2" charset="0"/>
              <a:ea typeface="HY견고딕" pitchFamily="18" charset="-127"/>
              <a:cs typeface="Khmer OS Content" pitchFamily="2" charset="0"/>
              <a:sym typeface="Webdings"/>
            </a:rPr>
            <a:t>ប្រភេទទិន្នន័យ</a:t>
          </a:r>
          <a:r>
            <a:rPr kumimoji="1" lang="km-KH" sz="2000" kern="1200" dirty="0" smtClean="0">
              <a:solidFill>
                <a:schemeClr val="tx1"/>
              </a:solidFill>
              <a:latin typeface="Khmer OS Content" pitchFamily="2" charset="0"/>
              <a:ea typeface="HY견고딕" pitchFamily="18" charset="-127"/>
              <a:cs typeface="Khmer OS Content" pitchFamily="2" charset="0"/>
            </a:rPr>
            <a:t> </a:t>
          </a:r>
          <a:endParaRPr kumimoji="1" lang="en-US" sz="2000" kern="1200" dirty="0">
            <a:solidFill>
              <a:schemeClr val="tx1"/>
            </a:solidFill>
            <a:latin typeface="Khmer OS Content" pitchFamily="2" charset="0"/>
            <a:ea typeface="HY견고딕" pitchFamily="18" charset="-127"/>
            <a:cs typeface="Khmer OS Content" pitchFamily="2" charset="0"/>
          </a:endParaRPr>
        </a:p>
      </dgm:t>
    </dgm:pt>
    <dgm:pt modelId="{7B3D13C1-57D1-41E1-9BD2-C0AE9E21D964}" type="parTrans" cxnId="{0A591BE9-B354-4B91-8EB0-B4ADCC5374A9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490B4C7D-0905-466B-8001-A43596A1BAD0}" type="sibTrans" cxnId="{0A591BE9-B354-4B91-8EB0-B4ADCC5374A9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E400ABD1-6F4D-4580-B0F7-D0C28C2AF923}">
      <dgm:prSet phldrT="[Text]" custT="1"/>
      <dgm:spPr/>
      <dgm:t>
        <a:bodyPr/>
        <a:lstStyle/>
        <a:p>
          <a:r>
            <a:rPr kumimoji="1" lang="km-KH" sz="1600" kern="1200" dirty="0" smtClean="0">
              <a:solidFill>
                <a:schemeClr val="tx1"/>
              </a:solidFill>
              <a:latin typeface="Khmer OS Content" pitchFamily="2" charset="0"/>
              <a:ea typeface="HY견고딕" pitchFamily="18" charset="-127"/>
              <a:cs typeface="Khmer OS Content" pitchFamily="2" charset="0"/>
            </a:rPr>
            <a:t>ទិន្នន័យចំបង</a:t>
          </a:r>
          <a:endParaRPr kumimoji="1" lang="en-US" sz="1600" kern="1200" dirty="0">
            <a:solidFill>
              <a:schemeClr val="tx1"/>
            </a:solidFill>
            <a:latin typeface="Khmer OS Content" pitchFamily="2" charset="0"/>
            <a:ea typeface="HY견고딕" pitchFamily="18" charset="-127"/>
            <a:cs typeface="Khmer OS Content" pitchFamily="2" charset="0"/>
          </a:endParaRPr>
        </a:p>
      </dgm:t>
    </dgm:pt>
    <dgm:pt modelId="{63AD78A3-43DE-49B7-AD61-9158ACED2CA7}" type="parTrans" cxnId="{92B55738-7F00-478A-BA24-AB1AD0D63398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F15B2B4B-7597-420C-BA9E-F802C0DABA5C}" type="sibTrans" cxnId="{92B55738-7F00-478A-BA24-AB1AD0D63398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B1F3D5BB-54E4-4C05-89B6-3D4CCC304D3A}">
      <dgm:prSet phldrT="[Text]" custT="1"/>
      <dgm:spPr/>
      <dgm:t>
        <a:bodyPr/>
        <a:lstStyle/>
        <a:p>
          <a:r>
            <a:rPr kumimoji="1" lang="km-KH" sz="1600" kern="1200" dirty="0" smtClean="0">
              <a:solidFill>
                <a:schemeClr val="tx1"/>
              </a:solidFill>
              <a:latin typeface="Khmer OS Content" pitchFamily="2" charset="0"/>
              <a:ea typeface="HY견고딕" pitchFamily="18" charset="-127"/>
              <a:cs typeface="Khmer OS Content" pitchFamily="2" charset="0"/>
            </a:rPr>
            <a:t>ទិន្នន័យបន្ទាប់បន្សំ</a:t>
          </a:r>
          <a:endParaRPr kumimoji="1" lang="en-US" sz="1600" kern="1200" dirty="0">
            <a:solidFill>
              <a:schemeClr val="tx1"/>
            </a:solidFill>
            <a:latin typeface="Khmer OS Content" pitchFamily="2" charset="0"/>
            <a:ea typeface="HY견고딕" pitchFamily="18" charset="-127"/>
            <a:cs typeface="Khmer OS Content" pitchFamily="2" charset="0"/>
          </a:endParaRPr>
        </a:p>
      </dgm:t>
    </dgm:pt>
    <dgm:pt modelId="{08208814-5240-4514-BD23-B9F26303BFFD}" type="parTrans" cxnId="{25AA609F-3C41-4914-9523-8CAD9FDC57DF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4E1D21BB-69CA-4FD8-A7EF-697064E1AEA2}" type="sibTrans" cxnId="{25AA609F-3C41-4914-9523-8CAD9FDC57DF}">
      <dgm:prSet/>
      <dgm:spPr/>
      <dgm:t>
        <a:bodyPr/>
        <a:lstStyle/>
        <a:p>
          <a:endParaRPr lang="en-US">
            <a:latin typeface="Khmer OS Siemreap" pitchFamily="2" charset="0"/>
            <a:cs typeface="Khmer OS Siemreap" pitchFamily="2" charset="0"/>
          </a:endParaRPr>
        </a:p>
      </dgm:t>
    </dgm:pt>
    <dgm:pt modelId="{63C7F655-336A-4399-966B-4D25F6B79333}" type="pres">
      <dgm:prSet presAssocID="{A106129D-FEF1-458D-B275-DFC0BB30801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8BF9407-941D-4993-9AAD-BFFB23BCA193}" type="pres">
      <dgm:prSet presAssocID="{70BC5085-9D7D-43F2-9944-03DDDA3BBF4A}" presName="hierRoot1" presStyleCnt="0">
        <dgm:presLayoutVars>
          <dgm:hierBranch val="init"/>
        </dgm:presLayoutVars>
      </dgm:prSet>
      <dgm:spPr/>
    </dgm:pt>
    <dgm:pt modelId="{F81733C7-C671-459F-AA6A-4D71FAD49B9E}" type="pres">
      <dgm:prSet presAssocID="{70BC5085-9D7D-43F2-9944-03DDDA3BBF4A}" presName="rootComposite1" presStyleCnt="0"/>
      <dgm:spPr/>
    </dgm:pt>
    <dgm:pt modelId="{D202AD83-0960-4E39-8904-D6540EBF0BE4}" type="pres">
      <dgm:prSet presAssocID="{70BC5085-9D7D-43F2-9944-03DDDA3BBF4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051C14-4366-48EC-8F8B-C05048D746C2}" type="pres">
      <dgm:prSet presAssocID="{70BC5085-9D7D-43F2-9944-03DDDA3BBF4A}" presName="rootConnector1" presStyleLbl="asst0" presStyleIdx="0" presStyleCnt="0"/>
      <dgm:spPr/>
      <dgm:t>
        <a:bodyPr/>
        <a:lstStyle/>
        <a:p>
          <a:endParaRPr lang="en-US"/>
        </a:p>
      </dgm:t>
    </dgm:pt>
    <dgm:pt modelId="{A8221962-F35D-4ACC-B4BB-290537A8C1BB}" type="pres">
      <dgm:prSet presAssocID="{70BC5085-9D7D-43F2-9944-03DDDA3BBF4A}" presName="hierChild2" presStyleCnt="0"/>
      <dgm:spPr/>
    </dgm:pt>
    <dgm:pt modelId="{C229CFA4-9421-4D95-BE38-0388A969D8CA}" type="pres">
      <dgm:prSet presAssocID="{63AD78A3-43DE-49B7-AD61-9158ACED2CA7}" presName="Name37" presStyleLbl="parChTrans1D2" presStyleIdx="0" presStyleCnt="2"/>
      <dgm:spPr/>
      <dgm:t>
        <a:bodyPr/>
        <a:lstStyle/>
        <a:p>
          <a:endParaRPr lang="en-US"/>
        </a:p>
      </dgm:t>
    </dgm:pt>
    <dgm:pt modelId="{1D50E27C-ADE0-4FBE-94AE-D56B69BA356D}" type="pres">
      <dgm:prSet presAssocID="{E400ABD1-6F4D-4580-B0F7-D0C28C2AF923}" presName="hierRoot2" presStyleCnt="0">
        <dgm:presLayoutVars>
          <dgm:hierBranch val="init"/>
        </dgm:presLayoutVars>
      </dgm:prSet>
      <dgm:spPr/>
    </dgm:pt>
    <dgm:pt modelId="{32252F63-38E1-4AAB-8077-5BD4F51A9E38}" type="pres">
      <dgm:prSet presAssocID="{E400ABD1-6F4D-4580-B0F7-D0C28C2AF923}" presName="rootComposite" presStyleCnt="0"/>
      <dgm:spPr/>
    </dgm:pt>
    <dgm:pt modelId="{E8C10E7E-08F4-4EDC-9061-114312B928BD}" type="pres">
      <dgm:prSet presAssocID="{E400ABD1-6F4D-4580-B0F7-D0C28C2AF923}" presName="rootText" presStyleLbl="node2" presStyleIdx="0" presStyleCnt="2" custScaleY="958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0D8DE2-82DA-4BBD-99BD-96E9900597AD}" type="pres">
      <dgm:prSet presAssocID="{E400ABD1-6F4D-4580-B0F7-D0C28C2AF923}" presName="rootConnector" presStyleLbl="node2" presStyleIdx="0" presStyleCnt="2"/>
      <dgm:spPr/>
      <dgm:t>
        <a:bodyPr/>
        <a:lstStyle/>
        <a:p>
          <a:endParaRPr lang="en-US"/>
        </a:p>
      </dgm:t>
    </dgm:pt>
    <dgm:pt modelId="{7F355DD3-2F92-4A11-9918-4AD7E8960A44}" type="pres">
      <dgm:prSet presAssocID="{E400ABD1-6F4D-4580-B0F7-D0C28C2AF923}" presName="hierChild4" presStyleCnt="0"/>
      <dgm:spPr/>
    </dgm:pt>
    <dgm:pt modelId="{4E60408A-7AF0-4244-BC38-ED1616505C44}" type="pres">
      <dgm:prSet presAssocID="{E400ABD1-6F4D-4580-B0F7-D0C28C2AF923}" presName="hierChild5" presStyleCnt="0"/>
      <dgm:spPr/>
    </dgm:pt>
    <dgm:pt modelId="{CD233A8C-50C8-46E1-AE1D-9CE52661F2BF}" type="pres">
      <dgm:prSet presAssocID="{08208814-5240-4514-BD23-B9F26303BFFD}" presName="Name37" presStyleLbl="parChTrans1D2" presStyleIdx="1" presStyleCnt="2"/>
      <dgm:spPr/>
      <dgm:t>
        <a:bodyPr/>
        <a:lstStyle/>
        <a:p>
          <a:endParaRPr lang="en-US"/>
        </a:p>
      </dgm:t>
    </dgm:pt>
    <dgm:pt modelId="{1E7383C5-60AC-47C3-9CFA-038968A69D7A}" type="pres">
      <dgm:prSet presAssocID="{B1F3D5BB-54E4-4C05-89B6-3D4CCC304D3A}" presName="hierRoot2" presStyleCnt="0">
        <dgm:presLayoutVars>
          <dgm:hierBranch val="init"/>
        </dgm:presLayoutVars>
      </dgm:prSet>
      <dgm:spPr/>
    </dgm:pt>
    <dgm:pt modelId="{F55F34D4-EF27-4E0A-85A9-BC7950A46A08}" type="pres">
      <dgm:prSet presAssocID="{B1F3D5BB-54E4-4C05-89B6-3D4CCC304D3A}" presName="rootComposite" presStyleCnt="0"/>
      <dgm:spPr/>
    </dgm:pt>
    <dgm:pt modelId="{35C015A0-D275-4D9C-8D05-001266079346}" type="pres">
      <dgm:prSet presAssocID="{B1F3D5BB-54E4-4C05-89B6-3D4CCC304D3A}" presName="rootText" presStyleLbl="node2" presStyleIdx="1" presStyleCnt="2" custScaleY="958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BBE2ED-9027-4A61-A20D-55B3156F7886}" type="pres">
      <dgm:prSet presAssocID="{B1F3D5BB-54E4-4C05-89B6-3D4CCC304D3A}" presName="rootConnector" presStyleLbl="node2" presStyleIdx="1" presStyleCnt="2"/>
      <dgm:spPr/>
      <dgm:t>
        <a:bodyPr/>
        <a:lstStyle/>
        <a:p>
          <a:endParaRPr lang="en-US"/>
        </a:p>
      </dgm:t>
    </dgm:pt>
    <dgm:pt modelId="{0BBCECC8-8409-4C64-A20F-1A0FFE005DD8}" type="pres">
      <dgm:prSet presAssocID="{B1F3D5BB-54E4-4C05-89B6-3D4CCC304D3A}" presName="hierChild4" presStyleCnt="0"/>
      <dgm:spPr/>
    </dgm:pt>
    <dgm:pt modelId="{2984284D-DB99-49DC-B813-ABC6458078A0}" type="pres">
      <dgm:prSet presAssocID="{B1F3D5BB-54E4-4C05-89B6-3D4CCC304D3A}" presName="hierChild5" presStyleCnt="0"/>
      <dgm:spPr/>
    </dgm:pt>
    <dgm:pt modelId="{5679EF0F-D041-4872-AB31-0E68424219F3}" type="pres">
      <dgm:prSet presAssocID="{70BC5085-9D7D-43F2-9944-03DDDA3BBF4A}" presName="hierChild3" presStyleCnt="0"/>
      <dgm:spPr/>
    </dgm:pt>
  </dgm:ptLst>
  <dgm:cxnLst>
    <dgm:cxn modelId="{D44EA5CA-BCD6-4E5F-9575-9E5F9FC6432D}" type="presOf" srcId="{63AD78A3-43DE-49B7-AD61-9158ACED2CA7}" destId="{C229CFA4-9421-4D95-BE38-0388A969D8CA}" srcOrd="0" destOrd="0" presId="urn:microsoft.com/office/officeart/2005/8/layout/orgChart1"/>
    <dgm:cxn modelId="{6E6F89C6-3C98-45F7-B2B2-597F87A6FE91}" type="presOf" srcId="{E400ABD1-6F4D-4580-B0F7-D0C28C2AF923}" destId="{E8C10E7E-08F4-4EDC-9061-114312B928BD}" srcOrd="0" destOrd="0" presId="urn:microsoft.com/office/officeart/2005/8/layout/orgChart1"/>
    <dgm:cxn modelId="{A0A1FE6B-10CD-46E9-84DB-F78C39E001CD}" type="presOf" srcId="{B1F3D5BB-54E4-4C05-89B6-3D4CCC304D3A}" destId="{7FBBE2ED-9027-4A61-A20D-55B3156F7886}" srcOrd="1" destOrd="0" presId="urn:microsoft.com/office/officeart/2005/8/layout/orgChart1"/>
    <dgm:cxn modelId="{0A591BE9-B354-4B91-8EB0-B4ADCC5374A9}" srcId="{A106129D-FEF1-458D-B275-DFC0BB30801C}" destId="{70BC5085-9D7D-43F2-9944-03DDDA3BBF4A}" srcOrd="0" destOrd="0" parTransId="{7B3D13C1-57D1-41E1-9BD2-C0AE9E21D964}" sibTransId="{490B4C7D-0905-466B-8001-A43596A1BAD0}"/>
    <dgm:cxn modelId="{C83B9DD4-BCFA-4CCF-B731-72341BB8BAA8}" type="presOf" srcId="{70BC5085-9D7D-43F2-9944-03DDDA3BBF4A}" destId="{36051C14-4366-48EC-8F8B-C05048D746C2}" srcOrd="1" destOrd="0" presId="urn:microsoft.com/office/officeart/2005/8/layout/orgChart1"/>
    <dgm:cxn modelId="{25AA609F-3C41-4914-9523-8CAD9FDC57DF}" srcId="{70BC5085-9D7D-43F2-9944-03DDDA3BBF4A}" destId="{B1F3D5BB-54E4-4C05-89B6-3D4CCC304D3A}" srcOrd="1" destOrd="0" parTransId="{08208814-5240-4514-BD23-B9F26303BFFD}" sibTransId="{4E1D21BB-69CA-4FD8-A7EF-697064E1AEA2}"/>
    <dgm:cxn modelId="{311F519D-1E1B-4CBD-92DD-D1AE80451B37}" type="presOf" srcId="{70BC5085-9D7D-43F2-9944-03DDDA3BBF4A}" destId="{D202AD83-0960-4E39-8904-D6540EBF0BE4}" srcOrd="0" destOrd="0" presId="urn:microsoft.com/office/officeart/2005/8/layout/orgChart1"/>
    <dgm:cxn modelId="{92B55738-7F00-478A-BA24-AB1AD0D63398}" srcId="{70BC5085-9D7D-43F2-9944-03DDDA3BBF4A}" destId="{E400ABD1-6F4D-4580-B0F7-D0C28C2AF923}" srcOrd="0" destOrd="0" parTransId="{63AD78A3-43DE-49B7-AD61-9158ACED2CA7}" sibTransId="{F15B2B4B-7597-420C-BA9E-F802C0DABA5C}"/>
    <dgm:cxn modelId="{9CD06420-BAE2-465A-810F-2F88E1AFB409}" type="presOf" srcId="{B1F3D5BB-54E4-4C05-89B6-3D4CCC304D3A}" destId="{35C015A0-D275-4D9C-8D05-001266079346}" srcOrd="0" destOrd="0" presId="urn:microsoft.com/office/officeart/2005/8/layout/orgChart1"/>
    <dgm:cxn modelId="{0494C7EB-449D-469B-B630-609A3D56A9F8}" type="presOf" srcId="{E400ABD1-6F4D-4580-B0F7-D0C28C2AF923}" destId="{B00D8DE2-82DA-4BBD-99BD-96E9900597AD}" srcOrd="1" destOrd="0" presId="urn:microsoft.com/office/officeart/2005/8/layout/orgChart1"/>
    <dgm:cxn modelId="{A411F25A-C9E2-4BF5-A7AF-EC4AA3B24C9F}" type="presOf" srcId="{08208814-5240-4514-BD23-B9F26303BFFD}" destId="{CD233A8C-50C8-46E1-AE1D-9CE52661F2BF}" srcOrd="0" destOrd="0" presId="urn:microsoft.com/office/officeart/2005/8/layout/orgChart1"/>
    <dgm:cxn modelId="{F718A3B1-AB09-4BF2-BC3A-A77FF2F60163}" type="presOf" srcId="{A106129D-FEF1-458D-B275-DFC0BB30801C}" destId="{63C7F655-336A-4399-966B-4D25F6B79333}" srcOrd="0" destOrd="0" presId="urn:microsoft.com/office/officeart/2005/8/layout/orgChart1"/>
    <dgm:cxn modelId="{C2A507C3-F9DD-4B8F-AA00-2D6C559FD6A2}" type="presParOf" srcId="{63C7F655-336A-4399-966B-4D25F6B79333}" destId="{08BF9407-941D-4993-9AAD-BFFB23BCA193}" srcOrd="0" destOrd="0" presId="urn:microsoft.com/office/officeart/2005/8/layout/orgChart1"/>
    <dgm:cxn modelId="{77127595-891A-4F5A-88D6-C16CAA3A8353}" type="presParOf" srcId="{08BF9407-941D-4993-9AAD-BFFB23BCA193}" destId="{F81733C7-C671-459F-AA6A-4D71FAD49B9E}" srcOrd="0" destOrd="0" presId="urn:microsoft.com/office/officeart/2005/8/layout/orgChart1"/>
    <dgm:cxn modelId="{EAA9BDE5-1957-41FC-A1EC-33F2BCB926A3}" type="presParOf" srcId="{F81733C7-C671-459F-AA6A-4D71FAD49B9E}" destId="{D202AD83-0960-4E39-8904-D6540EBF0BE4}" srcOrd="0" destOrd="0" presId="urn:microsoft.com/office/officeart/2005/8/layout/orgChart1"/>
    <dgm:cxn modelId="{8BAFBC84-ED40-4F60-BC67-3FC43E2A8AC5}" type="presParOf" srcId="{F81733C7-C671-459F-AA6A-4D71FAD49B9E}" destId="{36051C14-4366-48EC-8F8B-C05048D746C2}" srcOrd="1" destOrd="0" presId="urn:microsoft.com/office/officeart/2005/8/layout/orgChart1"/>
    <dgm:cxn modelId="{4486BF35-BE75-49F8-8265-02D7C669C851}" type="presParOf" srcId="{08BF9407-941D-4993-9AAD-BFFB23BCA193}" destId="{A8221962-F35D-4ACC-B4BB-290537A8C1BB}" srcOrd="1" destOrd="0" presId="urn:microsoft.com/office/officeart/2005/8/layout/orgChart1"/>
    <dgm:cxn modelId="{8D659DC3-C425-4119-8708-A7162FE97EA8}" type="presParOf" srcId="{A8221962-F35D-4ACC-B4BB-290537A8C1BB}" destId="{C229CFA4-9421-4D95-BE38-0388A969D8CA}" srcOrd="0" destOrd="0" presId="urn:microsoft.com/office/officeart/2005/8/layout/orgChart1"/>
    <dgm:cxn modelId="{00A683A3-5AD9-40A9-9424-C0E200FE0BFF}" type="presParOf" srcId="{A8221962-F35D-4ACC-B4BB-290537A8C1BB}" destId="{1D50E27C-ADE0-4FBE-94AE-D56B69BA356D}" srcOrd="1" destOrd="0" presId="urn:microsoft.com/office/officeart/2005/8/layout/orgChart1"/>
    <dgm:cxn modelId="{053399CB-2411-490C-9BAE-008019A2C8EA}" type="presParOf" srcId="{1D50E27C-ADE0-4FBE-94AE-D56B69BA356D}" destId="{32252F63-38E1-4AAB-8077-5BD4F51A9E38}" srcOrd="0" destOrd="0" presId="urn:microsoft.com/office/officeart/2005/8/layout/orgChart1"/>
    <dgm:cxn modelId="{7CEC3E8C-1E45-497F-888B-FCC138F5419E}" type="presParOf" srcId="{32252F63-38E1-4AAB-8077-5BD4F51A9E38}" destId="{E8C10E7E-08F4-4EDC-9061-114312B928BD}" srcOrd="0" destOrd="0" presId="urn:microsoft.com/office/officeart/2005/8/layout/orgChart1"/>
    <dgm:cxn modelId="{701DCC4E-C59C-4795-A46A-63F47A54A886}" type="presParOf" srcId="{32252F63-38E1-4AAB-8077-5BD4F51A9E38}" destId="{B00D8DE2-82DA-4BBD-99BD-96E9900597AD}" srcOrd="1" destOrd="0" presId="urn:microsoft.com/office/officeart/2005/8/layout/orgChart1"/>
    <dgm:cxn modelId="{8506702F-720F-4440-AE18-532509985D12}" type="presParOf" srcId="{1D50E27C-ADE0-4FBE-94AE-D56B69BA356D}" destId="{7F355DD3-2F92-4A11-9918-4AD7E8960A44}" srcOrd="1" destOrd="0" presId="urn:microsoft.com/office/officeart/2005/8/layout/orgChart1"/>
    <dgm:cxn modelId="{13969C96-A0FB-420E-80EA-B691984278B2}" type="presParOf" srcId="{1D50E27C-ADE0-4FBE-94AE-D56B69BA356D}" destId="{4E60408A-7AF0-4244-BC38-ED1616505C44}" srcOrd="2" destOrd="0" presId="urn:microsoft.com/office/officeart/2005/8/layout/orgChart1"/>
    <dgm:cxn modelId="{2BA3EC7F-47B5-45CB-AEC2-6A1A89F084B6}" type="presParOf" srcId="{A8221962-F35D-4ACC-B4BB-290537A8C1BB}" destId="{CD233A8C-50C8-46E1-AE1D-9CE52661F2BF}" srcOrd="2" destOrd="0" presId="urn:microsoft.com/office/officeart/2005/8/layout/orgChart1"/>
    <dgm:cxn modelId="{5EE27FA4-88F4-4F6E-A456-2311BD8429B6}" type="presParOf" srcId="{A8221962-F35D-4ACC-B4BB-290537A8C1BB}" destId="{1E7383C5-60AC-47C3-9CFA-038968A69D7A}" srcOrd="3" destOrd="0" presId="urn:microsoft.com/office/officeart/2005/8/layout/orgChart1"/>
    <dgm:cxn modelId="{ABB274B1-C1C0-42A3-874D-62C310AC997C}" type="presParOf" srcId="{1E7383C5-60AC-47C3-9CFA-038968A69D7A}" destId="{F55F34D4-EF27-4E0A-85A9-BC7950A46A08}" srcOrd="0" destOrd="0" presId="urn:microsoft.com/office/officeart/2005/8/layout/orgChart1"/>
    <dgm:cxn modelId="{747AF02F-C319-4C74-929E-7685BCFE78B7}" type="presParOf" srcId="{F55F34D4-EF27-4E0A-85A9-BC7950A46A08}" destId="{35C015A0-D275-4D9C-8D05-001266079346}" srcOrd="0" destOrd="0" presId="urn:microsoft.com/office/officeart/2005/8/layout/orgChart1"/>
    <dgm:cxn modelId="{88905ED5-BB60-4460-BFCD-24417CFE0512}" type="presParOf" srcId="{F55F34D4-EF27-4E0A-85A9-BC7950A46A08}" destId="{7FBBE2ED-9027-4A61-A20D-55B3156F7886}" srcOrd="1" destOrd="0" presId="urn:microsoft.com/office/officeart/2005/8/layout/orgChart1"/>
    <dgm:cxn modelId="{E69CB8AE-E66D-42C0-B6F6-4EDED26A059C}" type="presParOf" srcId="{1E7383C5-60AC-47C3-9CFA-038968A69D7A}" destId="{0BBCECC8-8409-4C64-A20F-1A0FFE005DD8}" srcOrd="1" destOrd="0" presId="urn:microsoft.com/office/officeart/2005/8/layout/orgChart1"/>
    <dgm:cxn modelId="{500E963E-C97F-4E87-95B0-7B8A378D990C}" type="presParOf" srcId="{1E7383C5-60AC-47C3-9CFA-038968A69D7A}" destId="{2984284D-DB99-49DC-B813-ABC6458078A0}" srcOrd="2" destOrd="0" presId="urn:microsoft.com/office/officeart/2005/8/layout/orgChart1"/>
    <dgm:cxn modelId="{8C89C67C-7355-4FA6-9550-4735E65882D3}" type="presParOf" srcId="{08BF9407-941D-4993-9AAD-BFFB23BCA193}" destId="{5679EF0F-D041-4872-AB31-0E68424219F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33A8C-50C8-46E1-AE1D-9CE52661F2BF}">
      <dsp:nvSpPr>
        <dsp:cNvPr id="0" name=""/>
        <dsp:cNvSpPr/>
      </dsp:nvSpPr>
      <dsp:spPr>
        <a:xfrm>
          <a:off x="1890225" y="1025607"/>
          <a:ext cx="1034420" cy="359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527"/>
              </a:lnTo>
              <a:lnTo>
                <a:pt x="1034420" y="179527"/>
              </a:lnTo>
              <a:lnTo>
                <a:pt x="1034420" y="3590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29CFA4-9421-4D95-BE38-0388A969D8CA}">
      <dsp:nvSpPr>
        <dsp:cNvPr id="0" name=""/>
        <dsp:cNvSpPr/>
      </dsp:nvSpPr>
      <dsp:spPr>
        <a:xfrm>
          <a:off x="855804" y="1025607"/>
          <a:ext cx="1034420" cy="359055"/>
        </a:xfrm>
        <a:custGeom>
          <a:avLst/>
          <a:gdLst/>
          <a:ahLst/>
          <a:cxnLst/>
          <a:rect l="0" t="0" r="0" b="0"/>
          <a:pathLst>
            <a:path>
              <a:moveTo>
                <a:pt x="1034420" y="0"/>
              </a:moveTo>
              <a:lnTo>
                <a:pt x="1034420" y="179527"/>
              </a:lnTo>
              <a:lnTo>
                <a:pt x="0" y="179527"/>
              </a:lnTo>
              <a:lnTo>
                <a:pt x="0" y="3590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02AD83-0960-4E39-8904-D6540EBF0BE4}">
      <dsp:nvSpPr>
        <dsp:cNvPr id="0" name=""/>
        <dsp:cNvSpPr/>
      </dsp:nvSpPr>
      <dsp:spPr>
        <a:xfrm>
          <a:off x="1035331" y="170714"/>
          <a:ext cx="1709786" cy="8548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m-KH" sz="2000" kern="1200" dirty="0" smtClean="0">
              <a:solidFill>
                <a:schemeClr val="tx1"/>
              </a:solidFill>
              <a:latin typeface="Khmer OS Siemreap" pitchFamily="2" charset="0"/>
              <a:cs typeface="Khmer OS Siemreap" pitchFamily="2" charset="0"/>
            </a:rPr>
            <a:t>សមាសធាតុនៃប្រព័ន្ធព័ត៌មាន</a:t>
          </a:r>
          <a:endParaRPr lang="en-US" sz="2000" kern="1200" dirty="0">
            <a:solidFill>
              <a:schemeClr val="tx1"/>
            </a:solidFill>
            <a:latin typeface="Khmer OS Siemreap" pitchFamily="2" charset="0"/>
            <a:cs typeface="Khmer OS Siemreap" pitchFamily="2" charset="0"/>
          </a:endParaRPr>
        </a:p>
      </dsp:txBody>
      <dsp:txXfrm>
        <a:off x="1035331" y="170714"/>
        <a:ext cx="1709786" cy="854893"/>
      </dsp:txXfrm>
    </dsp:sp>
    <dsp:sp modelId="{E8C10E7E-08F4-4EDC-9061-114312B928BD}">
      <dsp:nvSpPr>
        <dsp:cNvPr id="0" name=""/>
        <dsp:cNvSpPr/>
      </dsp:nvSpPr>
      <dsp:spPr>
        <a:xfrm>
          <a:off x="911" y="1384662"/>
          <a:ext cx="1709786" cy="7885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m-KH" sz="1800" kern="1200" dirty="0" smtClean="0">
              <a:solidFill>
                <a:schemeClr val="tx1"/>
              </a:solidFill>
              <a:latin typeface="Khmer OS Siemreap" pitchFamily="2" charset="0"/>
              <a:cs typeface="Khmer OS Siemreap" pitchFamily="2" charset="0"/>
            </a:rPr>
            <a:t>ផ្នែកខាងក្រៅ</a:t>
          </a:r>
          <a:endParaRPr lang="en-US" sz="1800" kern="1200" dirty="0">
            <a:solidFill>
              <a:schemeClr val="tx1"/>
            </a:solidFill>
            <a:latin typeface="Khmer OS Siemreap" pitchFamily="2" charset="0"/>
            <a:cs typeface="Khmer OS Siemreap" pitchFamily="2" charset="0"/>
          </a:endParaRPr>
        </a:p>
      </dsp:txBody>
      <dsp:txXfrm>
        <a:off x="911" y="1384662"/>
        <a:ext cx="1709786" cy="788502"/>
      </dsp:txXfrm>
    </dsp:sp>
    <dsp:sp modelId="{35C015A0-D275-4D9C-8D05-001266079346}">
      <dsp:nvSpPr>
        <dsp:cNvPr id="0" name=""/>
        <dsp:cNvSpPr/>
      </dsp:nvSpPr>
      <dsp:spPr>
        <a:xfrm>
          <a:off x="2069752" y="1384662"/>
          <a:ext cx="1709786" cy="7885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m-KH" sz="1800" kern="1200" dirty="0" smtClean="0">
              <a:solidFill>
                <a:schemeClr val="tx1"/>
              </a:solidFill>
              <a:latin typeface="Khmer OS Siemreap" pitchFamily="2" charset="0"/>
              <a:cs typeface="Khmer OS Siemreap" pitchFamily="2" charset="0"/>
            </a:rPr>
            <a:t>ផ្នែកខាងក្នុង</a:t>
          </a:r>
          <a:endParaRPr lang="en-US" sz="1800" kern="1200" dirty="0">
            <a:solidFill>
              <a:schemeClr val="tx1"/>
            </a:solidFill>
            <a:latin typeface="Khmer OS Siemreap" pitchFamily="2" charset="0"/>
            <a:cs typeface="Khmer OS Siemreap" pitchFamily="2" charset="0"/>
          </a:endParaRPr>
        </a:p>
      </dsp:txBody>
      <dsp:txXfrm>
        <a:off x="2069752" y="1384662"/>
        <a:ext cx="1709786" cy="7885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33A8C-50C8-46E1-AE1D-9CE52661F2BF}">
      <dsp:nvSpPr>
        <dsp:cNvPr id="0" name=""/>
        <dsp:cNvSpPr/>
      </dsp:nvSpPr>
      <dsp:spPr>
        <a:xfrm>
          <a:off x="1928029" y="1120215"/>
          <a:ext cx="891645" cy="3662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118"/>
              </a:lnTo>
              <a:lnTo>
                <a:pt x="891645" y="183118"/>
              </a:lnTo>
              <a:lnTo>
                <a:pt x="891645" y="3662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29CFA4-9421-4D95-BE38-0388A969D8CA}">
      <dsp:nvSpPr>
        <dsp:cNvPr id="0" name=""/>
        <dsp:cNvSpPr/>
      </dsp:nvSpPr>
      <dsp:spPr>
        <a:xfrm>
          <a:off x="872920" y="1120215"/>
          <a:ext cx="1055108" cy="366236"/>
        </a:xfrm>
        <a:custGeom>
          <a:avLst/>
          <a:gdLst/>
          <a:ahLst/>
          <a:cxnLst/>
          <a:rect l="0" t="0" r="0" b="0"/>
          <a:pathLst>
            <a:path>
              <a:moveTo>
                <a:pt x="1055108" y="0"/>
              </a:moveTo>
              <a:lnTo>
                <a:pt x="1055108" y="183118"/>
              </a:lnTo>
              <a:lnTo>
                <a:pt x="0" y="183118"/>
              </a:lnTo>
              <a:lnTo>
                <a:pt x="0" y="3662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02AD83-0960-4E39-8904-D6540EBF0BE4}">
      <dsp:nvSpPr>
        <dsp:cNvPr id="0" name=""/>
        <dsp:cNvSpPr/>
      </dsp:nvSpPr>
      <dsp:spPr>
        <a:xfrm>
          <a:off x="1056038" y="248224"/>
          <a:ext cx="1743981" cy="8719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  <a:latin typeface="Khmer OS Siemreap" pitchFamily="2" charset="0"/>
              <a:cs typeface="Khmer OS Siemreap" pitchFamily="2" charset="0"/>
            </a:rPr>
            <a:t>Website</a:t>
          </a:r>
          <a:endParaRPr lang="en-US" sz="2000" b="1" kern="1200" dirty="0">
            <a:solidFill>
              <a:schemeClr val="tx1"/>
            </a:solidFill>
            <a:latin typeface="Khmer OS Siemreap" pitchFamily="2" charset="0"/>
            <a:cs typeface="Khmer OS Siemreap" pitchFamily="2" charset="0"/>
          </a:endParaRPr>
        </a:p>
      </dsp:txBody>
      <dsp:txXfrm>
        <a:off x="1056038" y="248224"/>
        <a:ext cx="1743981" cy="871990"/>
      </dsp:txXfrm>
    </dsp:sp>
    <dsp:sp modelId="{E8C10E7E-08F4-4EDC-9061-114312B928BD}">
      <dsp:nvSpPr>
        <dsp:cNvPr id="0" name=""/>
        <dsp:cNvSpPr/>
      </dsp:nvSpPr>
      <dsp:spPr>
        <a:xfrm>
          <a:off x="929" y="1486451"/>
          <a:ext cx="1743981" cy="836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Khmer OS Siemreap" pitchFamily="2" charset="0"/>
              <a:cs typeface="Khmer OS Siemreap" pitchFamily="2" charset="0"/>
            </a:rPr>
            <a:t>Static Website</a:t>
          </a:r>
          <a:endParaRPr lang="en-US" sz="1800" kern="1200" dirty="0">
            <a:solidFill>
              <a:schemeClr val="tx1"/>
            </a:solidFill>
            <a:latin typeface="Khmer OS Siemreap" pitchFamily="2" charset="0"/>
            <a:cs typeface="Khmer OS Siemreap" pitchFamily="2" charset="0"/>
          </a:endParaRPr>
        </a:p>
      </dsp:txBody>
      <dsp:txXfrm>
        <a:off x="929" y="1486451"/>
        <a:ext cx="1743981" cy="836029"/>
      </dsp:txXfrm>
    </dsp:sp>
    <dsp:sp modelId="{35C015A0-D275-4D9C-8D05-001266079346}">
      <dsp:nvSpPr>
        <dsp:cNvPr id="0" name=""/>
        <dsp:cNvSpPr/>
      </dsp:nvSpPr>
      <dsp:spPr>
        <a:xfrm>
          <a:off x="1947684" y="1486451"/>
          <a:ext cx="1743981" cy="836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Khmer OS Siemreap" pitchFamily="2" charset="0"/>
              <a:cs typeface="Khmer OS Siemreap" pitchFamily="2" charset="0"/>
            </a:rPr>
            <a:t>Dynamic Website</a:t>
          </a:r>
          <a:endParaRPr lang="en-US" sz="1800" kern="1200" dirty="0">
            <a:solidFill>
              <a:schemeClr val="tx1"/>
            </a:solidFill>
            <a:latin typeface="Khmer OS Siemreap" pitchFamily="2" charset="0"/>
            <a:cs typeface="Khmer OS Siemreap" pitchFamily="2" charset="0"/>
          </a:endParaRPr>
        </a:p>
      </dsp:txBody>
      <dsp:txXfrm>
        <a:off x="1947684" y="1486451"/>
        <a:ext cx="1743981" cy="8360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33A8C-50C8-46E1-AE1D-9CE52661F2BF}">
      <dsp:nvSpPr>
        <dsp:cNvPr id="0" name=""/>
        <dsp:cNvSpPr/>
      </dsp:nvSpPr>
      <dsp:spPr>
        <a:xfrm>
          <a:off x="2012156" y="1377641"/>
          <a:ext cx="1101146" cy="382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108"/>
              </a:lnTo>
              <a:lnTo>
                <a:pt x="1101146" y="191108"/>
              </a:lnTo>
              <a:lnTo>
                <a:pt x="1101146" y="38221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29CFA4-9421-4D95-BE38-0388A969D8CA}">
      <dsp:nvSpPr>
        <dsp:cNvPr id="0" name=""/>
        <dsp:cNvSpPr/>
      </dsp:nvSpPr>
      <dsp:spPr>
        <a:xfrm>
          <a:off x="911009" y="1377641"/>
          <a:ext cx="1101146" cy="382216"/>
        </a:xfrm>
        <a:custGeom>
          <a:avLst/>
          <a:gdLst/>
          <a:ahLst/>
          <a:cxnLst/>
          <a:rect l="0" t="0" r="0" b="0"/>
          <a:pathLst>
            <a:path>
              <a:moveTo>
                <a:pt x="1101146" y="0"/>
              </a:moveTo>
              <a:lnTo>
                <a:pt x="1101146" y="191108"/>
              </a:lnTo>
              <a:lnTo>
                <a:pt x="0" y="191108"/>
              </a:lnTo>
              <a:lnTo>
                <a:pt x="0" y="38221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02AD83-0960-4E39-8904-D6540EBF0BE4}">
      <dsp:nvSpPr>
        <dsp:cNvPr id="0" name=""/>
        <dsp:cNvSpPr/>
      </dsp:nvSpPr>
      <dsp:spPr>
        <a:xfrm>
          <a:off x="1102117" y="467602"/>
          <a:ext cx="1820077" cy="9100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  <a:latin typeface="Khmer OS Siemreap" pitchFamily="2" charset="0"/>
              <a:cs typeface="Khmer OS Siemreap" pitchFamily="2" charset="0"/>
            </a:rPr>
            <a:t>Scripting Language</a:t>
          </a:r>
          <a:r>
            <a:rPr lang="km-KH" sz="2000" kern="1200" dirty="0" smtClean="0">
              <a:solidFill>
                <a:schemeClr val="tx1"/>
              </a:solidFill>
              <a:latin typeface="Khmer OS Siemreap" pitchFamily="2" charset="0"/>
              <a:ea typeface="Times New Roman" pitchFamily="18" charset="0"/>
              <a:cs typeface="Khmer OS Siemreap" pitchFamily="2" charset="0"/>
              <a:sym typeface="Webdings" pitchFamily="18" charset="2"/>
            </a:rPr>
            <a:t> </a:t>
          </a:r>
          <a:endParaRPr lang="en-US" sz="2000" b="1" kern="1200" dirty="0">
            <a:solidFill>
              <a:schemeClr val="tx1"/>
            </a:solidFill>
            <a:latin typeface="Khmer OS Siemreap" pitchFamily="2" charset="0"/>
            <a:cs typeface="Khmer OS Siemreap" pitchFamily="2" charset="0"/>
          </a:endParaRPr>
        </a:p>
      </dsp:txBody>
      <dsp:txXfrm>
        <a:off x="1102117" y="467602"/>
        <a:ext cx="1820077" cy="910038"/>
      </dsp:txXfrm>
    </dsp:sp>
    <dsp:sp modelId="{E8C10E7E-08F4-4EDC-9061-114312B928BD}">
      <dsp:nvSpPr>
        <dsp:cNvPr id="0" name=""/>
        <dsp:cNvSpPr/>
      </dsp:nvSpPr>
      <dsp:spPr>
        <a:xfrm>
          <a:off x="970" y="1759857"/>
          <a:ext cx="1820077" cy="8725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Client-Side Script</a:t>
          </a:r>
          <a:endParaRPr lang="en-US" sz="1800" kern="1200" dirty="0">
            <a:solidFill>
              <a:schemeClr val="tx1"/>
            </a:solidFill>
            <a:latin typeface="Khmer OS Siemreap" pitchFamily="2" charset="0"/>
            <a:cs typeface="Khmer OS Siemreap" pitchFamily="2" charset="0"/>
          </a:endParaRPr>
        </a:p>
      </dsp:txBody>
      <dsp:txXfrm>
        <a:off x="970" y="1759857"/>
        <a:ext cx="1820077" cy="872508"/>
      </dsp:txXfrm>
    </dsp:sp>
    <dsp:sp modelId="{35C015A0-D275-4D9C-8D05-001266079346}">
      <dsp:nvSpPr>
        <dsp:cNvPr id="0" name=""/>
        <dsp:cNvSpPr/>
      </dsp:nvSpPr>
      <dsp:spPr>
        <a:xfrm>
          <a:off x="2203264" y="1759857"/>
          <a:ext cx="1820077" cy="8725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Server-Side Script</a:t>
          </a:r>
          <a:endParaRPr lang="en-US" sz="1800" kern="1200" dirty="0">
            <a:solidFill>
              <a:schemeClr val="tx1"/>
            </a:solidFill>
            <a:latin typeface="Khmer OS Siemreap" pitchFamily="2" charset="0"/>
            <a:cs typeface="Khmer OS Siemreap" pitchFamily="2" charset="0"/>
          </a:endParaRPr>
        </a:p>
      </dsp:txBody>
      <dsp:txXfrm>
        <a:off x="2203264" y="1759857"/>
        <a:ext cx="1820077" cy="8725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33A8C-50C8-46E1-AE1D-9CE52661F2BF}">
      <dsp:nvSpPr>
        <dsp:cNvPr id="0" name=""/>
        <dsp:cNvSpPr/>
      </dsp:nvSpPr>
      <dsp:spPr>
        <a:xfrm>
          <a:off x="1877842" y="1169271"/>
          <a:ext cx="1027644" cy="356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351"/>
              </a:lnTo>
              <a:lnTo>
                <a:pt x="1027644" y="178351"/>
              </a:lnTo>
              <a:lnTo>
                <a:pt x="1027644" y="356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29CFA4-9421-4D95-BE38-0388A969D8CA}">
      <dsp:nvSpPr>
        <dsp:cNvPr id="0" name=""/>
        <dsp:cNvSpPr/>
      </dsp:nvSpPr>
      <dsp:spPr>
        <a:xfrm>
          <a:off x="850198" y="1169271"/>
          <a:ext cx="1027644" cy="356702"/>
        </a:xfrm>
        <a:custGeom>
          <a:avLst/>
          <a:gdLst/>
          <a:ahLst/>
          <a:cxnLst/>
          <a:rect l="0" t="0" r="0" b="0"/>
          <a:pathLst>
            <a:path>
              <a:moveTo>
                <a:pt x="1027644" y="0"/>
              </a:moveTo>
              <a:lnTo>
                <a:pt x="1027644" y="178351"/>
              </a:lnTo>
              <a:lnTo>
                <a:pt x="0" y="178351"/>
              </a:lnTo>
              <a:lnTo>
                <a:pt x="0" y="356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02AD83-0960-4E39-8904-D6540EBF0BE4}">
      <dsp:nvSpPr>
        <dsp:cNvPr id="0" name=""/>
        <dsp:cNvSpPr/>
      </dsp:nvSpPr>
      <dsp:spPr>
        <a:xfrm>
          <a:off x="1028549" y="319978"/>
          <a:ext cx="1698585" cy="849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km-KH" sz="2000" kern="1200" dirty="0" smtClean="0">
              <a:solidFill>
                <a:schemeClr val="tx1"/>
              </a:solidFill>
              <a:latin typeface="Khmer OS Content" pitchFamily="2" charset="0"/>
              <a:ea typeface="HY견고딕" pitchFamily="18" charset="-127"/>
              <a:cs typeface="Khmer OS Content" pitchFamily="2" charset="0"/>
              <a:sym typeface="Webdings"/>
            </a:rPr>
            <a:t>ប្រភេទទិន្នន័យ</a:t>
          </a:r>
          <a:r>
            <a:rPr kumimoji="1" lang="km-KH" sz="2000" kern="1200" dirty="0" smtClean="0">
              <a:solidFill>
                <a:schemeClr val="tx1"/>
              </a:solidFill>
              <a:latin typeface="Khmer OS Content" pitchFamily="2" charset="0"/>
              <a:ea typeface="HY견고딕" pitchFamily="18" charset="-127"/>
              <a:cs typeface="Khmer OS Content" pitchFamily="2" charset="0"/>
            </a:rPr>
            <a:t> </a:t>
          </a:r>
          <a:endParaRPr kumimoji="1" lang="en-US" sz="2000" kern="1200" dirty="0">
            <a:solidFill>
              <a:schemeClr val="tx1"/>
            </a:solidFill>
            <a:latin typeface="Khmer OS Content" pitchFamily="2" charset="0"/>
            <a:ea typeface="HY견고딕" pitchFamily="18" charset="-127"/>
            <a:cs typeface="Khmer OS Content" pitchFamily="2" charset="0"/>
          </a:endParaRPr>
        </a:p>
      </dsp:txBody>
      <dsp:txXfrm>
        <a:off x="1028549" y="319978"/>
        <a:ext cx="1698585" cy="849292"/>
      </dsp:txXfrm>
    </dsp:sp>
    <dsp:sp modelId="{E8C10E7E-08F4-4EDC-9061-114312B928BD}">
      <dsp:nvSpPr>
        <dsp:cNvPr id="0" name=""/>
        <dsp:cNvSpPr/>
      </dsp:nvSpPr>
      <dsp:spPr>
        <a:xfrm>
          <a:off x="905" y="1525974"/>
          <a:ext cx="1698585" cy="814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km-KH" sz="1600" kern="1200" dirty="0" smtClean="0">
              <a:solidFill>
                <a:schemeClr val="tx1"/>
              </a:solidFill>
              <a:latin typeface="Khmer OS Content" pitchFamily="2" charset="0"/>
              <a:ea typeface="HY견고딕" pitchFamily="18" charset="-127"/>
              <a:cs typeface="Khmer OS Content" pitchFamily="2" charset="0"/>
            </a:rPr>
            <a:t>ទិន្នន័យចំបង</a:t>
          </a:r>
          <a:endParaRPr kumimoji="1" lang="en-US" sz="1600" kern="1200" dirty="0">
            <a:solidFill>
              <a:schemeClr val="tx1"/>
            </a:solidFill>
            <a:latin typeface="Khmer OS Content" pitchFamily="2" charset="0"/>
            <a:ea typeface="HY견고딕" pitchFamily="18" charset="-127"/>
            <a:cs typeface="Khmer OS Content" pitchFamily="2" charset="0"/>
          </a:endParaRPr>
        </a:p>
      </dsp:txBody>
      <dsp:txXfrm>
        <a:off x="905" y="1525974"/>
        <a:ext cx="1698585" cy="814267"/>
      </dsp:txXfrm>
    </dsp:sp>
    <dsp:sp modelId="{35C015A0-D275-4D9C-8D05-001266079346}">
      <dsp:nvSpPr>
        <dsp:cNvPr id="0" name=""/>
        <dsp:cNvSpPr/>
      </dsp:nvSpPr>
      <dsp:spPr>
        <a:xfrm>
          <a:off x="2056193" y="1525974"/>
          <a:ext cx="1698585" cy="814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km-KH" sz="1600" kern="1200" dirty="0" smtClean="0">
              <a:solidFill>
                <a:schemeClr val="tx1"/>
              </a:solidFill>
              <a:latin typeface="Khmer OS Content" pitchFamily="2" charset="0"/>
              <a:ea typeface="HY견고딕" pitchFamily="18" charset="-127"/>
              <a:cs typeface="Khmer OS Content" pitchFamily="2" charset="0"/>
            </a:rPr>
            <a:t>ទិន្នន័យបន្ទាប់បន្សំ</a:t>
          </a:r>
          <a:endParaRPr kumimoji="1" lang="en-US" sz="1600" kern="1200" dirty="0">
            <a:solidFill>
              <a:schemeClr val="tx1"/>
            </a:solidFill>
            <a:latin typeface="Khmer OS Content" pitchFamily="2" charset="0"/>
            <a:ea typeface="HY견고딕" pitchFamily="18" charset="-127"/>
            <a:cs typeface="Khmer OS Content" pitchFamily="2" charset="0"/>
          </a:endParaRPr>
        </a:p>
      </dsp:txBody>
      <dsp:txXfrm>
        <a:off x="2056193" y="1525974"/>
        <a:ext cx="1698585" cy="8142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728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/>
            </a:lvl1pPr>
          </a:lstStyle>
          <a:p>
            <a:pPr>
              <a:defRPr/>
            </a:pPr>
            <a:fld id="{4BBC249A-987E-40E1-8274-3589AA3FD03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69616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63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090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3713" y="149225"/>
            <a:ext cx="2192337" cy="20923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66700" y="149225"/>
            <a:ext cx="6424613" cy="20923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88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765" y="2130933"/>
            <a:ext cx="7772470" cy="146914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530" y="3886700"/>
            <a:ext cx="6400941" cy="361003"/>
          </a:xfrm>
        </p:spPr>
        <p:txBody>
          <a:bodyPr/>
          <a:lstStyle>
            <a:lvl1pPr marL="0" indent="0" algn="ctr">
              <a:buNone/>
              <a:defRPr/>
            </a:lvl1pPr>
            <a:lvl2pPr marL="416006" indent="0" algn="ctr">
              <a:buNone/>
              <a:defRPr/>
            </a:lvl2pPr>
            <a:lvl3pPr marL="832013" indent="0" algn="ctr">
              <a:buNone/>
              <a:defRPr/>
            </a:lvl3pPr>
            <a:lvl4pPr marL="1248019" indent="0" algn="ctr">
              <a:buNone/>
              <a:defRPr/>
            </a:lvl4pPr>
            <a:lvl5pPr marL="1664025" indent="0" algn="ctr">
              <a:buNone/>
              <a:defRPr/>
            </a:lvl5pPr>
            <a:lvl6pPr marL="2080031" indent="0" algn="ctr">
              <a:buNone/>
              <a:defRPr/>
            </a:lvl6pPr>
            <a:lvl7pPr marL="2496038" indent="0" algn="ctr">
              <a:buNone/>
              <a:defRPr/>
            </a:lvl7pPr>
            <a:lvl8pPr marL="2912044" indent="0" algn="ctr">
              <a:buNone/>
              <a:defRPr/>
            </a:lvl8pPr>
            <a:lvl9pPr marL="332805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572525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0789" y="868881"/>
            <a:ext cx="8699939" cy="172445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563454"/>
      </p:ext>
    </p:extLst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02" y="4407428"/>
            <a:ext cx="7772470" cy="136109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02" y="3991025"/>
            <a:ext cx="7772470" cy="416403"/>
          </a:xfrm>
        </p:spPr>
        <p:txBody>
          <a:bodyPr anchor="b"/>
          <a:lstStyle>
            <a:lvl1pPr marL="0" indent="0">
              <a:buNone/>
              <a:defRPr sz="1800"/>
            </a:lvl1pPr>
            <a:lvl2pPr marL="416006" indent="0">
              <a:buNone/>
              <a:defRPr sz="1600"/>
            </a:lvl2pPr>
            <a:lvl3pPr marL="832013" indent="0">
              <a:buNone/>
              <a:defRPr sz="1500"/>
            </a:lvl3pPr>
            <a:lvl4pPr marL="1248019" indent="0">
              <a:buNone/>
              <a:defRPr sz="1300"/>
            </a:lvl4pPr>
            <a:lvl5pPr marL="1664025" indent="0">
              <a:buNone/>
              <a:defRPr sz="1300"/>
            </a:lvl5pPr>
            <a:lvl6pPr marL="2080031" indent="0">
              <a:buNone/>
              <a:defRPr sz="1300"/>
            </a:lvl6pPr>
            <a:lvl7pPr marL="2496038" indent="0">
              <a:buNone/>
              <a:defRPr sz="1300"/>
            </a:lvl7pPr>
            <a:lvl8pPr marL="2912044" indent="0">
              <a:buNone/>
              <a:defRPr sz="1300"/>
            </a:lvl8pPr>
            <a:lvl9pPr marL="3328050" indent="0">
              <a:buNone/>
              <a:defRPr sz="1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44310337"/>
      </p:ext>
    </p:extLst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10789" y="868881"/>
            <a:ext cx="4281815" cy="2460039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7508" y="868881"/>
            <a:ext cx="4283220" cy="2460039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994311"/>
      </p:ext>
    </p:extLst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709" y="274621"/>
            <a:ext cx="8230583" cy="1143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6709" y="1277917"/>
            <a:ext cx="4040110" cy="896535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6006" indent="0">
              <a:buNone/>
              <a:defRPr sz="1800" b="1"/>
            </a:lvl2pPr>
            <a:lvl3pPr marL="832013" indent="0">
              <a:buNone/>
              <a:defRPr sz="1600" b="1"/>
            </a:lvl3pPr>
            <a:lvl4pPr marL="1248019" indent="0">
              <a:buNone/>
              <a:defRPr sz="1500" b="1"/>
            </a:lvl4pPr>
            <a:lvl5pPr marL="1664025" indent="0">
              <a:buNone/>
              <a:defRPr sz="1500" b="1"/>
            </a:lvl5pPr>
            <a:lvl6pPr marL="2080031" indent="0">
              <a:buNone/>
              <a:defRPr sz="1500" b="1"/>
            </a:lvl6pPr>
            <a:lvl7pPr marL="2496038" indent="0">
              <a:buNone/>
              <a:defRPr sz="1500" b="1"/>
            </a:lvl7pPr>
            <a:lvl8pPr marL="2912044" indent="0">
              <a:buNone/>
              <a:defRPr sz="1500" b="1"/>
            </a:lvl8pPr>
            <a:lvl9pPr marL="3328050" indent="0">
              <a:buNone/>
              <a:defRPr sz="15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6709" y="2174452"/>
            <a:ext cx="4040110" cy="219381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4371" y="1277917"/>
            <a:ext cx="4042921" cy="896535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6006" indent="0">
              <a:buNone/>
              <a:defRPr sz="1800" b="1"/>
            </a:lvl2pPr>
            <a:lvl3pPr marL="832013" indent="0">
              <a:buNone/>
              <a:defRPr sz="1600" b="1"/>
            </a:lvl3pPr>
            <a:lvl4pPr marL="1248019" indent="0">
              <a:buNone/>
              <a:defRPr sz="1500" b="1"/>
            </a:lvl4pPr>
            <a:lvl5pPr marL="1664025" indent="0">
              <a:buNone/>
              <a:defRPr sz="1500" b="1"/>
            </a:lvl5pPr>
            <a:lvl6pPr marL="2080031" indent="0">
              <a:buNone/>
              <a:defRPr sz="1500" b="1"/>
            </a:lvl6pPr>
            <a:lvl7pPr marL="2496038" indent="0">
              <a:buNone/>
              <a:defRPr sz="1500" b="1"/>
            </a:lvl7pPr>
            <a:lvl8pPr marL="2912044" indent="0">
              <a:buNone/>
              <a:defRPr sz="1500" b="1"/>
            </a:lvl8pPr>
            <a:lvl9pPr marL="3328050" indent="0">
              <a:buNone/>
              <a:defRPr sz="15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4371" y="2174452"/>
            <a:ext cx="4042921" cy="219381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216476"/>
      </p:ext>
    </p:extLst>
  </p:cSld>
  <p:clrMapOvr>
    <a:masterClrMapping/>
  </p:clrMapOvr>
  <p:transition spd="med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444609"/>
      </p:ext>
    </p:extLst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864502"/>
      </p:ext>
    </p:extLst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709" y="273120"/>
            <a:ext cx="3008652" cy="116150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4971" y="273120"/>
            <a:ext cx="5112321" cy="282629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6709" y="1434628"/>
            <a:ext cx="3008652" cy="324070"/>
          </a:xfrm>
        </p:spPr>
        <p:txBody>
          <a:bodyPr/>
          <a:lstStyle>
            <a:lvl1pPr marL="0" indent="0">
              <a:buNone/>
              <a:defRPr sz="1300"/>
            </a:lvl1pPr>
            <a:lvl2pPr marL="416006" indent="0">
              <a:buNone/>
              <a:defRPr sz="1100"/>
            </a:lvl2pPr>
            <a:lvl3pPr marL="832013" indent="0">
              <a:buNone/>
              <a:defRPr sz="900"/>
            </a:lvl3pPr>
            <a:lvl4pPr marL="1248019" indent="0">
              <a:buNone/>
              <a:defRPr sz="800"/>
            </a:lvl4pPr>
            <a:lvl5pPr marL="1664025" indent="0">
              <a:buNone/>
              <a:defRPr sz="800"/>
            </a:lvl5pPr>
            <a:lvl6pPr marL="2080031" indent="0">
              <a:buNone/>
              <a:defRPr sz="800"/>
            </a:lvl6pPr>
            <a:lvl7pPr marL="2496038" indent="0">
              <a:buNone/>
              <a:defRPr sz="800"/>
            </a:lvl7pPr>
            <a:lvl8pPr marL="2912044" indent="0">
              <a:buNone/>
              <a:defRPr sz="800"/>
            </a:lvl8pPr>
            <a:lvl9pPr marL="3328050" indent="0">
              <a:buNone/>
              <a:defRPr sz="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45859121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0070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1702" y="4800601"/>
            <a:ext cx="5487523" cy="56724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1702" y="612268"/>
            <a:ext cx="5487523" cy="619536"/>
          </a:xfrm>
        </p:spPr>
        <p:txBody>
          <a:bodyPr/>
          <a:lstStyle>
            <a:lvl1pPr marL="0" indent="0">
              <a:buNone/>
              <a:defRPr sz="2900"/>
            </a:lvl1pPr>
            <a:lvl2pPr marL="416006" indent="0">
              <a:buNone/>
              <a:defRPr sz="2500"/>
            </a:lvl2pPr>
            <a:lvl3pPr marL="832013" indent="0">
              <a:buNone/>
              <a:defRPr sz="2200"/>
            </a:lvl3pPr>
            <a:lvl4pPr marL="1248019" indent="0">
              <a:buNone/>
              <a:defRPr sz="1800"/>
            </a:lvl4pPr>
            <a:lvl5pPr marL="1664025" indent="0">
              <a:buNone/>
              <a:defRPr sz="1800"/>
            </a:lvl5pPr>
            <a:lvl6pPr marL="2080031" indent="0">
              <a:buNone/>
              <a:defRPr sz="1800"/>
            </a:lvl6pPr>
            <a:lvl7pPr marL="2496038" indent="0">
              <a:buNone/>
              <a:defRPr sz="1800"/>
            </a:lvl7pPr>
            <a:lvl8pPr marL="2912044" indent="0">
              <a:buNone/>
              <a:defRPr sz="1800"/>
            </a:lvl8pPr>
            <a:lvl9pPr marL="3328050" indent="0">
              <a:buNone/>
              <a:defRPr sz="18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1702" y="5367849"/>
            <a:ext cx="5487523" cy="324070"/>
          </a:xfrm>
        </p:spPr>
        <p:txBody>
          <a:bodyPr/>
          <a:lstStyle>
            <a:lvl1pPr marL="0" indent="0">
              <a:buNone/>
              <a:defRPr sz="1300"/>
            </a:lvl1pPr>
            <a:lvl2pPr marL="416006" indent="0">
              <a:buNone/>
              <a:defRPr sz="1100"/>
            </a:lvl2pPr>
            <a:lvl3pPr marL="832013" indent="0">
              <a:buNone/>
              <a:defRPr sz="900"/>
            </a:lvl3pPr>
            <a:lvl4pPr marL="1248019" indent="0">
              <a:buNone/>
              <a:defRPr sz="800"/>
            </a:lvl4pPr>
            <a:lvl5pPr marL="1664025" indent="0">
              <a:buNone/>
              <a:defRPr sz="800"/>
            </a:lvl5pPr>
            <a:lvl6pPr marL="2080031" indent="0">
              <a:buNone/>
              <a:defRPr sz="800"/>
            </a:lvl6pPr>
            <a:lvl7pPr marL="2496038" indent="0">
              <a:buNone/>
              <a:defRPr sz="800"/>
            </a:lvl7pPr>
            <a:lvl8pPr marL="2912044" indent="0">
              <a:buNone/>
              <a:defRPr sz="800"/>
            </a:lvl8pPr>
            <a:lvl9pPr marL="3328050" indent="0">
              <a:buNone/>
              <a:defRPr sz="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20713992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-2888157" y="868881"/>
            <a:ext cx="11798885" cy="36100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19677"/>
      </p:ext>
    </p:extLst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33986" y="148566"/>
            <a:ext cx="2176742" cy="110148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-878620" y="148566"/>
            <a:ext cx="7477702" cy="110148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565174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45462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23850" y="1009650"/>
            <a:ext cx="4171950" cy="123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09650"/>
            <a:ext cx="4171950" cy="123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615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45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661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094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8481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60511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7.jpe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설명회마스터-바탕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1" descr="설명회마스터-상단1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12" descr="설명회마스터-상단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6700" y="149225"/>
            <a:ext cx="8769350" cy="6159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009650"/>
            <a:ext cx="84963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ko-KR" smtClean="0"/>
          </a:p>
          <a:p>
            <a:pPr lvl="1"/>
            <a:r>
              <a:rPr lang="ko-KR" altLang="en-US" smtClean="0"/>
              <a:t>마스터 텍스트 스타일을 편집합니다</a:t>
            </a:r>
          </a:p>
          <a:p>
            <a:pPr lvl="2"/>
            <a:r>
              <a:rPr lang="ko-KR" altLang="en-US" smtClean="0"/>
              <a:t>둘째 수준</a:t>
            </a:r>
          </a:p>
          <a:p>
            <a:pPr lvl="3"/>
            <a:r>
              <a:rPr lang="ko-KR" altLang="en-US" smtClean="0"/>
              <a:t>셋째 수준</a:t>
            </a:r>
          </a:p>
        </p:txBody>
      </p:sp>
      <p:sp>
        <p:nvSpPr>
          <p:cNvPr id="9" name="Rectangle 46"/>
          <p:cNvSpPr>
            <a:spLocks noChangeArrowheads="1"/>
          </p:cNvSpPr>
          <p:nvPr userDrawn="1"/>
        </p:nvSpPr>
        <p:spPr bwMode="auto">
          <a:xfrm>
            <a:off x="4533900" y="6607175"/>
            <a:ext cx="411163" cy="161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defTabSz="1004888">
              <a:spcBef>
                <a:spcPct val="0"/>
              </a:spcBef>
              <a:defRPr/>
            </a:pPr>
            <a:fld id="{4610A4EE-610E-4D48-AEC8-954AD50E3AD8}" type="slidenum">
              <a:rPr lang="en-US" altLang="ko-KR" sz="1050"/>
              <a:pPr defTabSz="1004888">
                <a:spcBef>
                  <a:spcPct val="0"/>
                </a:spcBef>
                <a:defRPr/>
              </a:pPr>
              <a:t>‹#›</a:t>
            </a:fld>
            <a:r>
              <a:rPr lang="en-US" altLang="ko-KR" sz="1050" dirty="0"/>
              <a:t>/25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ct val="10000"/>
        </a:spcBef>
        <a:spcAft>
          <a:spcPct val="1000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6700" algn="l" rtl="0" eaLnBrk="0" fontAlgn="base" hangingPunct="0">
        <a:lnSpc>
          <a:spcPct val="110000"/>
        </a:lnSpc>
        <a:spcBef>
          <a:spcPct val="10000"/>
        </a:spcBef>
        <a:spcAft>
          <a:spcPct val="10000"/>
        </a:spcAft>
        <a:buSzPct val="140000"/>
        <a:buBlip>
          <a:blip r:embed="rId16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636588" indent="-190500" algn="l" rtl="0" eaLnBrk="0" fontAlgn="base" hangingPunct="0">
        <a:lnSpc>
          <a:spcPct val="110000"/>
        </a:lnSpc>
        <a:spcBef>
          <a:spcPct val="10000"/>
        </a:spcBef>
        <a:spcAft>
          <a:spcPct val="10000"/>
        </a:spcAft>
        <a:buBlip>
          <a:blip r:embed="rId17"/>
        </a:buBlip>
        <a:defRPr kumimoji="1" sz="1400">
          <a:solidFill>
            <a:schemeClr val="tx1"/>
          </a:solidFill>
          <a:latin typeface="+mn-lt"/>
          <a:ea typeface="+mn-ea"/>
        </a:defRPr>
      </a:lvl3pPr>
      <a:lvl4pPr marL="800100" indent="-161925" algn="l" rtl="0" eaLnBrk="0" fontAlgn="base" hangingPunct="0">
        <a:lnSpc>
          <a:spcPct val="110000"/>
        </a:lnSpc>
        <a:spcBef>
          <a:spcPct val="10000"/>
        </a:spcBef>
        <a:spcAft>
          <a:spcPct val="10000"/>
        </a:spcAft>
        <a:buBlip>
          <a:blip r:embed="rId18"/>
        </a:buBlip>
        <a:defRPr kumimoji="1" sz="1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lnSpc>
          <a:spcPct val="120000"/>
        </a:lnSpc>
        <a:spcBef>
          <a:spcPct val="50000"/>
        </a:spcBef>
        <a:spcAft>
          <a:spcPct val="0"/>
        </a:spcAft>
        <a:buBlip>
          <a:blip r:embed="rId18"/>
        </a:buBlip>
        <a:defRPr kumimoji="1" sz="1400">
          <a:solidFill>
            <a:schemeClr val="tx1"/>
          </a:solidFill>
          <a:latin typeface="Arial Rounded MT Bold" pitchFamily="34" charset="0"/>
          <a:ea typeface="+mn-ea"/>
        </a:defRPr>
      </a:lvl5pPr>
      <a:lvl6pPr marL="2514600" indent="-228600" algn="l" rtl="0" fontAlgn="base" latinLnBrk="1">
        <a:lnSpc>
          <a:spcPct val="120000"/>
        </a:lnSpc>
        <a:spcBef>
          <a:spcPct val="50000"/>
        </a:spcBef>
        <a:spcAft>
          <a:spcPct val="0"/>
        </a:spcAft>
        <a:buBlip>
          <a:blip r:embed="rId18"/>
        </a:buBlip>
        <a:defRPr kumimoji="1" sz="1400">
          <a:solidFill>
            <a:schemeClr val="tx1"/>
          </a:solidFill>
          <a:latin typeface="Arial Rounded MT Bold" pitchFamily="34" charset="0"/>
          <a:ea typeface="+mn-ea"/>
        </a:defRPr>
      </a:lvl6pPr>
      <a:lvl7pPr marL="2971800" indent="-228600" algn="l" rtl="0" fontAlgn="base" latinLnBrk="1">
        <a:lnSpc>
          <a:spcPct val="120000"/>
        </a:lnSpc>
        <a:spcBef>
          <a:spcPct val="50000"/>
        </a:spcBef>
        <a:spcAft>
          <a:spcPct val="0"/>
        </a:spcAft>
        <a:buBlip>
          <a:blip r:embed="rId18"/>
        </a:buBlip>
        <a:defRPr kumimoji="1" sz="1400">
          <a:solidFill>
            <a:schemeClr val="tx1"/>
          </a:solidFill>
          <a:latin typeface="Arial Rounded MT Bold" pitchFamily="34" charset="0"/>
          <a:ea typeface="+mn-ea"/>
        </a:defRPr>
      </a:lvl7pPr>
      <a:lvl8pPr marL="3429000" indent="-228600" algn="l" rtl="0" fontAlgn="base" latinLnBrk="1">
        <a:lnSpc>
          <a:spcPct val="120000"/>
        </a:lnSpc>
        <a:spcBef>
          <a:spcPct val="50000"/>
        </a:spcBef>
        <a:spcAft>
          <a:spcPct val="0"/>
        </a:spcAft>
        <a:buBlip>
          <a:blip r:embed="rId18"/>
        </a:buBlip>
        <a:defRPr kumimoji="1" sz="1400">
          <a:solidFill>
            <a:schemeClr val="tx1"/>
          </a:solidFill>
          <a:latin typeface="Arial Rounded MT Bold" pitchFamily="34" charset="0"/>
          <a:ea typeface="+mn-ea"/>
        </a:defRPr>
      </a:lvl8pPr>
      <a:lvl9pPr marL="3886200" indent="-228600" algn="l" rtl="0" fontAlgn="base" latinLnBrk="1">
        <a:lnSpc>
          <a:spcPct val="120000"/>
        </a:lnSpc>
        <a:spcBef>
          <a:spcPct val="50000"/>
        </a:spcBef>
        <a:spcAft>
          <a:spcPct val="0"/>
        </a:spcAft>
        <a:buBlip>
          <a:blip r:embed="rId18"/>
        </a:buBlip>
        <a:defRPr kumimoji="1" sz="1400">
          <a:solidFill>
            <a:schemeClr val="tx1"/>
          </a:solidFill>
          <a:latin typeface="Arial Rounded MT Bold" pitchFamily="34" charset="0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4" descr="그림1 copy"/>
          <p:cNvPicPr preferRelativeResize="0"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53" descr="그림3 copy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6546850"/>
            <a:ext cx="70723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0025" y="149225"/>
            <a:ext cx="6540500" cy="6159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1138" y="868363"/>
            <a:ext cx="86995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3192" tIns="41596" rIns="83192" bIns="41596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pic>
        <p:nvPicPr>
          <p:cNvPr id="2054" name="Picture 43" descr="WebCI2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6505575"/>
            <a:ext cx="13112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Rectangle 46"/>
          <p:cNvSpPr>
            <a:spLocks noChangeArrowheads="1"/>
          </p:cNvSpPr>
          <p:nvPr userDrawn="1"/>
        </p:nvSpPr>
        <p:spPr bwMode="auto">
          <a:xfrm>
            <a:off x="4378325" y="6667500"/>
            <a:ext cx="38735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912813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defTabSz="912813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defTabSz="912813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defTabSz="912813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defTabSz="912813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defTabSz="912813" eaLnBrk="0" fontAlgn="base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defTabSz="912813" eaLnBrk="0" fontAlgn="base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defTabSz="912813" eaLnBrk="0" fontAlgn="base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defTabSz="912813" eaLnBrk="0" fontAlgn="base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CAFF5686-DFD9-42E1-99ED-88EFAD06F149}" type="slidenum">
              <a:rPr lang="en-US" altLang="ko-KR" sz="1000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defRPr/>
              </a:pPr>
              <a:t>‹#›</a:t>
            </a:fld>
            <a:r>
              <a:rPr lang="en-US" altLang="ko-KR" sz="1000" dirty="0" smtClean="0">
                <a:solidFill>
                  <a:srgbClr val="000000"/>
                </a:solidFill>
              </a:rPr>
              <a:t>/40</a:t>
            </a:r>
          </a:p>
        </p:txBody>
      </p:sp>
      <p:pic>
        <p:nvPicPr>
          <p:cNvPr id="2056" name="Picture 65" descr="동부CNI-국문_original"/>
          <p:cNvPicPr>
            <a:picLocks noChangeAspect="1" noChangeArrowheads="1"/>
          </p:cNvPicPr>
          <p:nvPr userDrawn="1"/>
        </p:nvPicPr>
        <p:blipFill>
          <a:blip r:embed="rId16" cstate="print">
            <a:lum bright="-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413" y="6608763"/>
            <a:ext cx="801687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67" descr="122_BASIC1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138" y="6529388"/>
            <a:ext cx="15398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ransition spd="med">
    <p:wipe dir="r"/>
  </p:transition>
  <p:timing>
    <p:tnLst>
      <p:par>
        <p:cTn id="1" dur="indefinite" restart="never" nodeType="tmRoot"/>
      </p:par>
    </p:tnLst>
  </p:timing>
  <p:txStyles>
    <p:titleStyle>
      <a:lvl1pPr algn="l" defTabSz="912813" rtl="0" eaLnBrk="0" fontAlgn="base" latinLnBrk="1" hangingPunct="0">
        <a:spcBef>
          <a:spcPct val="0"/>
        </a:spcBef>
        <a:spcAft>
          <a:spcPct val="0"/>
        </a:spcAft>
        <a:defRPr kumimoji="1" sz="2500">
          <a:solidFill>
            <a:schemeClr val="tx2"/>
          </a:solidFill>
          <a:latin typeface="+mj-lt"/>
          <a:ea typeface="+mj-ea"/>
          <a:cs typeface="+mj-cs"/>
        </a:defRPr>
      </a:lvl1pPr>
      <a:lvl2pPr algn="l" defTabSz="912813" rtl="0" eaLnBrk="0" fontAlgn="base" latinLnBrk="1" hangingPunct="0">
        <a:spcBef>
          <a:spcPct val="0"/>
        </a:spcBef>
        <a:spcAft>
          <a:spcPct val="0"/>
        </a:spcAft>
        <a:defRPr kumimoji="1" sz="25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defTabSz="912813" rtl="0" eaLnBrk="0" fontAlgn="base" latinLnBrk="1" hangingPunct="0">
        <a:spcBef>
          <a:spcPct val="0"/>
        </a:spcBef>
        <a:spcAft>
          <a:spcPct val="0"/>
        </a:spcAft>
        <a:defRPr kumimoji="1" sz="25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defTabSz="912813" rtl="0" eaLnBrk="0" fontAlgn="base" latinLnBrk="1" hangingPunct="0">
        <a:spcBef>
          <a:spcPct val="0"/>
        </a:spcBef>
        <a:spcAft>
          <a:spcPct val="0"/>
        </a:spcAft>
        <a:defRPr kumimoji="1" sz="25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defTabSz="912813" rtl="0" eaLnBrk="0" fontAlgn="base" latinLnBrk="1" hangingPunct="0">
        <a:spcBef>
          <a:spcPct val="0"/>
        </a:spcBef>
        <a:spcAft>
          <a:spcPct val="0"/>
        </a:spcAft>
        <a:defRPr kumimoji="1" sz="25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16006" algn="l" defTabSz="914348" rtl="0" fontAlgn="base" latinLnBrk="1">
        <a:spcBef>
          <a:spcPct val="0"/>
        </a:spcBef>
        <a:spcAft>
          <a:spcPct val="0"/>
        </a:spcAft>
        <a:defRPr kumimoji="1" sz="25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832013" algn="l" defTabSz="914348" rtl="0" fontAlgn="base" latinLnBrk="1">
        <a:spcBef>
          <a:spcPct val="0"/>
        </a:spcBef>
        <a:spcAft>
          <a:spcPct val="0"/>
        </a:spcAft>
        <a:defRPr kumimoji="1" sz="25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248019" algn="l" defTabSz="914348" rtl="0" fontAlgn="base" latinLnBrk="1">
        <a:spcBef>
          <a:spcPct val="0"/>
        </a:spcBef>
        <a:spcAft>
          <a:spcPct val="0"/>
        </a:spcAft>
        <a:defRPr kumimoji="1" sz="25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664025" algn="l" defTabSz="914348" rtl="0" fontAlgn="base" latinLnBrk="1">
        <a:spcBef>
          <a:spcPct val="0"/>
        </a:spcBef>
        <a:spcAft>
          <a:spcPct val="0"/>
        </a:spcAft>
        <a:defRPr kumimoji="1" sz="25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311150" indent="-311150" algn="just" defTabSz="903288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+mn-lt"/>
          <a:ea typeface="+mn-ea"/>
          <a:cs typeface="+mn-cs"/>
        </a:defRPr>
      </a:lvl1pPr>
      <a:lvl2pPr marL="415925" indent="41275" algn="l" defTabSz="903288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buChar char="–"/>
        <a:defRPr kumimoji="1" sz="2800">
          <a:solidFill>
            <a:srgbClr val="004992"/>
          </a:solidFill>
          <a:latin typeface="+mn-lt"/>
          <a:ea typeface="+mn-ea"/>
        </a:defRPr>
      </a:lvl2pPr>
      <a:lvl3pPr marL="831850" indent="82550" algn="l" defTabSz="903288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buChar char="•"/>
        <a:defRPr kumimoji="1" sz="2400">
          <a:solidFill>
            <a:srgbClr val="004992"/>
          </a:solidFill>
          <a:latin typeface="+mn-lt"/>
          <a:ea typeface="+mn-ea"/>
        </a:defRPr>
      </a:lvl3pPr>
      <a:lvl4pPr marL="1247775" indent="123825" algn="l" defTabSz="903288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buChar char="–"/>
        <a:defRPr kumimoji="1" sz="2000">
          <a:solidFill>
            <a:srgbClr val="004992"/>
          </a:solidFill>
          <a:latin typeface="+mn-lt"/>
          <a:ea typeface="+mn-ea"/>
        </a:defRPr>
      </a:lvl4pPr>
      <a:lvl5pPr marL="1663700" indent="165100" algn="l" defTabSz="903288" rtl="0" eaLnBrk="0" fontAlgn="base" latinLnBrk="1" hangingPunct="0">
        <a:lnSpc>
          <a:spcPct val="120000"/>
        </a:lnSpc>
        <a:spcBef>
          <a:spcPct val="50000"/>
        </a:spcBef>
        <a:spcAft>
          <a:spcPct val="0"/>
        </a:spcAft>
        <a:buBlip>
          <a:blip r:embed="rId18"/>
        </a:buBlip>
        <a:defRPr kumimoji="1" sz="1400">
          <a:solidFill>
            <a:schemeClr val="tx1"/>
          </a:solidFill>
          <a:latin typeface="Arial Rounded MT Bold" pitchFamily="34" charset="0"/>
          <a:ea typeface="+mj-ea"/>
        </a:defRPr>
      </a:lvl5pPr>
      <a:lvl6pPr marL="2080031" algn="l" defTabSz="904236" rtl="0" fontAlgn="base" latinLnBrk="1">
        <a:lnSpc>
          <a:spcPct val="120000"/>
        </a:lnSpc>
        <a:spcBef>
          <a:spcPct val="50000"/>
        </a:spcBef>
        <a:spcAft>
          <a:spcPct val="0"/>
        </a:spcAft>
        <a:buBlip>
          <a:blip r:embed="rId18"/>
        </a:buBlip>
        <a:defRPr kumimoji="1" sz="1400">
          <a:solidFill>
            <a:schemeClr val="tx1"/>
          </a:solidFill>
          <a:latin typeface="Arial Rounded MT Bold" pitchFamily="34" charset="0"/>
          <a:ea typeface="+mj-ea"/>
        </a:defRPr>
      </a:lvl6pPr>
      <a:lvl7pPr marL="2496038" algn="l" defTabSz="904236" rtl="0" fontAlgn="base" latinLnBrk="1">
        <a:lnSpc>
          <a:spcPct val="120000"/>
        </a:lnSpc>
        <a:spcBef>
          <a:spcPct val="50000"/>
        </a:spcBef>
        <a:spcAft>
          <a:spcPct val="0"/>
        </a:spcAft>
        <a:buBlip>
          <a:blip r:embed="rId18"/>
        </a:buBlip>
        <a:defRPr kumimoji="1" sz="1400">
          <a:solidFill>
            <a:schemeClr val="tx1"/>
          </a:solidFill>
          <a:latin typeface="Arial Rounded MT Bold" pitchFamily="34" charset="0"/>
          <a:ea typeface="+mj-ea"/>
        </a:defRPr>
      </a:lvl7pPr>
      <a:lvl8pPr marL="2912044" algn="l" defTabSz="904236" rtl="0" fontAlgn="base" latinLnBrk="1">
        <a:lnSpc>
          <a:spcPct val="120000"/>
        </a:lnSpc>
        <a:spcBef>
          <a:spcPct val="50000"/>
        </a:spcBef>
        <a:spcAft>
          <a:spcPct val="0"/>
        </a:spcAft>
        <a:buBlip>
          <a:blip r:embed="rId18"/>
        </a:buBlip>
        <a:defRPr kumimoji="1" sz="1400">
          <a:solidFill>
            <a:schemeClr val="tx1"/>
          </a:solidFill>
          <a:latin typeface="Arial Rounded MT Bold" pitchFamily="34" charset="0"/>
          <a:ea typeface="+mj-ea"/>
        </a:defRPr>
      </a:lvl8pPr>
      <a:lvl9pPr marL="3328050" algn="l" defTabSz="904236" rtl="0" fontAlgn="base" latinLnBrk="1">
        <a:lnSpc>
          <a:spcPct val="120000"/>
        </a:lnSpc>
        <a:spcBef>
          <a:spcPct val="50000"/>
        </a:spcBef>
        <a:spcAft>
          <a:spcPct val="0"/>
        </a:spcAft>
        <a:buBlip>
          <a:blip r:embed="rId18"/>
        </a:buBlip>
        <a:defRPr kumimoji="1" sz="1400">
          <a:solidFill>
            <a:schemeClr val="tx1"/>
          </a:solidFill>
          <a:latin typeface="Arial Rounded MT Bold" pitchFamily="34" charset="0"/>
          <a:ea typeface="+mj-ea"/>
        </a:defRPr>
      </a:lvl9pPr>
    </p:bodyStyle>
    <p:otherStyle>
      <a:defPPr>
        <a:defRPr lang="ko-KR"/>
      </a:defPPr>
      <a:lvl1pPr marL="0" algn="l" defTabSz="83201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6006" algn="l" defTabSz="83201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32013" algn="l" defTabSz="83201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8019" algn="l" defTabSz="83201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64025" algn="l" defTabSz="83201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80031" algn="l" defTabSz="83201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6038" algn="l" defTabSz="83201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12044" algn="l" defTabSz="83201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28050" algn="l" defTabSz="83201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1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50" y="102204"/>
            <a:ext cx="703760" cy="969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3250" y="1085121"/>
            <a:ext cx="7370763" cy="609600"/>
          </a:xfrm>
          <a:prstGeom prst="rect">
            <a:avLst/>
          </a:prstGeom>
          <a:solidFill>
            <a:srgbClr val="1B2E8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Arial"/>
                <a:ea typeface="Calibri"/>
                <a:cs typeface="DaunPenh"/>
              </a:rPr>
              <a:t>Faculty Science and Information Technology </a:t>
            </a:r>
            <a:endParaRPr lang="en-US" dirty="0">
              <a:ea typeface="Calibri"/>
              <a:cs typeface="DaunPenh"/>
            </a:endParaRPr>
          </a:p>
        </p:txBody>
      </p:sp>
      <p:sp>
        <p:nvSpPr>
          <p:cNvPr id="3076" name="TextBox 6"/>
          <p:cNvSpPr txBox="1">
            <a:spLocks noChangeArrowheads="1"/>
          </p:cNvSpPr>
          <p:nvPr/>
        </p:nvSpPr>
        <p:spPr bwMode="auto">
          <a:xfrm>
            <a:off x="1471613" y="246063"/>
            <a:ext cx="59436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km-KH" sz="2800" dirty="0">
                <a:solidFill>
                  <a:srgbClr val="0070C0"/>
                </a:solidFill>
                <a:latin typeface="Khmer OS Muol" pitchFamily="2" charset="0"/>
                <a:cs typeface="Khmer OS Muol" pitchFamily="2" charset="0"/>
              </a:rPr>
              <a:t>សាកលវិទ្យាល័យ</a:t>
            </a:r>
            <a:r>
              <a:rPr lang="en-US" sz="2800" dirty="0">
                <a:solidFill>
                  <a:srgbClr val="0070C0"/>
                </a:solidFill>
                <a:latin typeface="Khmer OS Muol" pitchFamily="2" charset="0"/>
                <a:cs typeface="Khmer OS Muol" pitchFamily="2" charset="0"/>
              </a:rPr>
              <a:t> </a:t>
            </a:r>
            <a:r>
              <a:rPr lang="km-KH" sz="2800" dirty="0">
                <a:solidFill>
                  <a:srgbClr val="0070C0"/>
                </a:solidFill>
                <a:latin typeface="Khmer OS Muol" pitchFamily="2" charset="0"/>
                <a:cs typeface="Khmer OS Muol" pitchFamily="2" charset="0"/>
              </a:rPr>
              <a:t>បៀលប្រាយ</a:t>
            </a:r>
            <a:endParaRPr lang="en-US" sz="2800" dirty="0">
              <a:solidFill>
                <a:srgbClr val="0070C0"/>
              </a:solidFill>
              <a:latin typeface="Khmer OS Muol" pitchFamily="2" charset="0"/>
              <a:cs typeface="Khmer OS Muol" pitchFamily="2" charset="0"/>
            </a:endParaRPr>
          </a:p>
        </p:txBody>
      </p:sp>
      <p:sp>
        <p:nvSpPr>
          <p:cNvPr id="3077" name="TextBox 6"/>
          <p:cNvSpPr txBox="1">
            <a:spLocks noChangeArrowheads="1"/>
          </p:cNvSpPr>
          <p:nvPr/>
        </p:nvSpPr>
        <p:spPr bwMode="auto">
          <a:xfrm>
            <a:off x="3109913" y="651245"/>
            <a:ext cx="2667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Build Bright University</a:t>
            </a: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315938" y="1841211"/>
            <a:ext cx="5943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km-KH" sz="1800" dirty="0" smtClean="0">
                <a:solidFill>
                  <a:schemeClr val="tx2"/>
                </a:solidFill>
                <a:latin typeface="Khmer OS Muol" pitchFamily="2" charset="0"/>
                <a:cs typeface="Khmer OS Muol" pitchFamily="2" charset="0"/>
              </a:rPr>
              <a:t>ប្រធានបទស្តីពីៈ</a:t>
            </a:r>
            <a:endParaRPr lang="en-US" sz="1800" dirty="0">
              <a:solidFill>
                <a:schemeClr val="tx2"/>
              </a:solidFill>
              <a:latin typeface="Khmer OS Muol" pitchFamily="2" charset="0"/>
              <a:cs typeface="Khmer OS Muol" pitchFamily="2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1315938" y="2213915"/>
            <a:ext cx="5943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m-KH" sz="1800" dirty="0">
                <a:solidFill>
                  <a:schemeClr val="tx2"/>
                </a:solidFill>
                <a:latin typeface="Khmer OS Muol" pitchFamily="2" charset="0"/>
                <a:cs typeface="Khmer OS Muol" pitchFamily="2" charset="0"/>
              </a:rPr>
              <a:t>ប្រព័ន្ធគ្រប់គ្រងការ</a:t>
            </a:r>
            <a:r>
              <a:rPr lang="km-KH" sz="1800" dirty="0" smtClean="0">
                <a:solidFill>
                  <a:schemeClr val="tx2"/>
                </a:solidFill>
                <a:latin typeface="Khmer OS Muol" pitchFamily="2" charset="0"/>
                <a:cs typeface="Khmer OS Muol" pitchFamily="2" charset="0"/>
              </a:rPr>
              <a:t>លក់ និង ស្តុករបស់ ដេប៉ូ​ ហ៊ុ</a:t>
            </a:r>
            <a:r>
              <a:rPr lang="km-KH" sz="1800" dirty="0">
                <a:solidFill>
                  <a:schemeClr val="tx2"/>
                </a:solidFill>
                <a:latin typeface="Khmer OS Muol" pitchFamily="2" charset="0"/>
                <a:cs typeface="Khmer OS Muol" pitchFamily="2" charset="0"/>
              </a:rPr>
              <a:t>យ បូរី</a:t>
            </a:r>
            <a:endParaRPr lang="en-US" sz="1800" dirty="0">
              <a:solidFill>
                <a:schemeClr val="tx2"/>
              </a:solidFill>
              <a:latin typeface="Khmer OS Muol" pitchFamily="2" charset="0"/>
              <a:cs typeface="Khmer OS Muol" pitchFamily="2" charset="0"/>
            </a:endParaRPr>
          </a:p>
        </p:txBody>
      </p:sp>
      <p:pic>
        <p:nvPicPr>
          <p:cNvPr id="15" name="Picture 2" descr="C:\Users\MVK\Desktop\bbb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6"/>
          <p:cNvSpPr txBox="1">
            <a:spLocks noChangeArrowheads="1"/>
          </p:cNvSpPr>
          <p:nvPr/>
        </p:nvSpPr>
        <p:spPr bwMode="auto">
          <a:xfrm>
            <a:off x="8595348" y="6491516"/>
            <a:ext cx="4286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១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066800" y="3200400"/>
            <a:ext cx="7010400" cy="281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m-KH" sz="18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ដឹកនាំ</a:t>
            </a:r>
            <a:r>
              <a:rPr lang="km-KH" sz="18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ដោយ </a:t>
            </a:r>
            <a:r>
              <a:rPr lang="en-US" sz="1800" b="1" dirty="0">
                <a:solidFill>
                  <a:schemeClr val="tx2"/>
                </a:solidFill>
              </a:rPr>
              <a:t>: </a:t>
            </a:r>
            <a:r>
              <a:rPr lang="km-KH" sz="1800" dirty="0">
                <a:solidFill>
                  <a:schemeClr val="tx2"/>
                </a:solidFill>
                <a:latin typeface="Khmer OS Content" pitchFamily="2" charset="0"/>
                <a:cs typeface="Khmer OS Content" pitchFamily="2" charset="0"/>
              </a:rPr>
              <a:t>សាស្រ្តាចារ្យ</a:t>
            </a:r>
            <a:r>
              <a:rPr lang="km-KH" sz="1800" dirty="0">
                <a:solidFill>
                  <a:schemeClr val="tx2"/>
                </a:solidFill>
              </a:rPr>
              <a:t>​ </a:t>
            </a:r>
            <a:r>
              <a:rPr lang="km-KH" sz="18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ហង្ស សុវណ្ណ</a:t>
            </a:r>
            <a:endParaRPr lang="en-US" sz="1800" dirty="0" smtClean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</a:endParaRPr>
          </a:p>
          <a:p>
            <a:pPr>
              <a:lnSpc>
                <a:spcPct val="150000"/>
              </a:lnSpc>
            </a:pPr>
            <a:r>
              <a:rPr lang="km-KH" sz="1800" dirty="0">
                <a:solidFill>
                  <a:schemeClr val="tx2"/>
                </a:solidFill>
                <a:latin typeface="Khmer OS Content" pitchFamily="2" charset="0"/>
                <a:cs typeface="Khmer OS Content" pitchFamily="2" charset="0"/>
              </a:rPr>
              <a:t>សារណា</a:t>
            </a:r>
            <a:r>
              <a:rPr lang="km-KH" sz="1800" dirty="0" smtClean="0">
                <a:solidFill>
                  <a:schemeClr val="tx2"/>
                </a:solidFill>
                <a:latin typeface="Khmer OS Content" pitchFamily="2" charset="0"/>
                <a:cs typeface="Khmer OS Content" pitchFamily="2" charset="0"/>
              </a:rPr>
              <a:t>បញ្ចប់ថ្នាក់</a:t>
            </a:r>
            <a:r>
              <a:rPr lang="km-KH" sz="1800" dirty="0">
                <a:solidFill>
                  <a:schemeClr val="tx2"/>
                </a:solidFill>
                <a:latin typeface="Khmer OS Content" pitchFamily="2" charset="0"/>
                <a:cs typeface="Khmer OS Content" pitchFamily="2" charset="0"/>
              </a:rPr>
              <a:t>បរិញ្ញាបត្រ</a:t>
            </a:r>
            <a:endParaRPr lang="en-US" sz="1800" dirty="0">
              <a:solidFill>
                <a:schemeClr val="tx2"/>
              </a:solidFill>
              <a:latin typeface="Khmer OS Content" pitchFamily="2" charset="0"/>
              <a:cs typeface="Khmer OS Content" pitchFamily="2" charset="0"/>
            </a:endParaRPr>
          </a:p>
          <a:p>
            <a:pPr>
              <a:lnSpc>
                <a:spcPct val="150000"/>
              </a:lnSpc>
            </a:pPr>
            <a:r>
              <a:rPr lang="km-KH" sz="1800" dirty="0">
                <a:solidFill>
                  <a:schemeClr val="tx2"/>
                </a:solidFill>
                <a:latin typeface="Khmer OS Content" pitchFamily="2" charset="0"/>
                <a:cs typeface="Khmer OS Content" pitchFamily="2" charset="0"/>
              </a:rPr>
              <a:t>ផ្នែក វិទ្យាសាស្រ្ត និង បច្ចេកវិទ្យា របស់និស្សិតជំនាន់</a:t>
            </a:r>
            <a:r>
              <a:rPr lang="km-KH" sz="1800" dirty="0" smtClean="0">
                <a:solidFill>
                  <a:schemeClr val="tx2"/>
                </a:solidFill>
                <a:latin typeface="Khmer OS Content" pitchFamily="2" charset="0"/>
                <a:cs typeface="Khmer OS Content" pitchFamily="2" charset="0"/>
              </a:rPr>
              <a:t>ទី១២</a:t>
            </a:r>
            <a:endParaRPr lang="en-US" sz="1800" dirty="0" smtClean="0">
              <a:solidFill>
                <a:schemeClr val="tx2"/>
              </a:solidFill>
              <a:latin typeface="Khmer OS Content" pitchFamily="2" charset="0"/>
              <a:cs typeface="Khmer OS Content" pitchFamily="2" charset="0"/>
            </a:endParaRPr>
          </a:p>
          <a:p>
            <a:pPr>
              <a:lnSpc>
                <a:spcPct val="150000"/>
              </a:lnSpc>
            </a:pPr>
            <a:r>
              <a:rPr lang="km-KH" sz="1800" dirty="0">
                <a:solidFill>
                  <a:schemeClr val="tx2"/>
                </a:solidFill>
                <a:latin typeface="Khmer OS Content" pitchFamily="2" charset="0"/>
                <a:cs typeface="Khmer OS Content" pitchFamily="2" charset="0"/>
              </a:rPr>
              <a:t>ឯកទេស បច្ចេកវិទ្យា</a:t>
            </a:r>
            <a:r>
              <a:rPr lang="km-KH" sz="1800" dirty="0" smtClean="0">
                <a:solidFill>
                  <a:schemeClr val="tx2"/>
                </a:solidFill>
                <a:latin typeface="Khmer OS Content" pitchFamily="2" charset="0"/>
                <a:cs typeface="Khmer OS Content" pitchFamily="2" charset="0"/>
              </a:rPr>
              <a:t>ព័ត៌មាន</a:t>
            </a:r>
            <a:endParaRPr lang="en-US" sz="1800" dirty="0" smtClean="0">
              <a:solidFill>
                <a:schemeClr val="tx2"/>
              </a:solidFill>
              <a:latin typeface="Khmer OS Content" pitchFamily="2" charset="0"/>
              <a:cs typeface="Khmer OS Content" pitchFamily="2" charset="0"/>
            </a:endParaRPr>
          </a:p>
          <a:p>
            <a:pPr>
              <a:lnSpc>
                <a:spcPct val="150000"/>
              </a:lnSpc>
            </a:pPr>
            <a:r>
              <a:rPr lang="km-KH" sz="18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ឆ្នាំសិក្សា </a:t>
            </a:r>
            <a:r>
              <a:rPr lang="km-KH" sz="18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២០១១</a:t>
            </a:r>
            <a:r>
              <a:rPr lang="en-US" sz="18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-</a:t>
            </a:r>
            <a:r>
              <a:rPr lang="km-KH" sz="18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២០១៥</a:t>
            </a:r>
            <a:endParaRPr lang="en-US" sz="1800" dirty="0" smtClean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</p:spTree>
  </p:cSld>
  <p:clrMapOvr>
    <a:masterClrMapping/>
  </p:clrMapOvr>
  <p:transition spd="slow" advClick="0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4"/>
          <p:cNvSpPr>
            <a:spLocks noChangeArrowheads="1"/>
          </p:cNvSpPr>
          <p:nvPr/>
        </p:nvSpPr>
        <p:spPr bwMode="auto">
          <a:xfrm>
            <a:off x="111069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II.  </a:t>
            </a:r>
            <a:r>
              <a:rPr kumimoji="0"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​រំលឹកទ្រឹស្</a:t>
            </a:r>
            <a:r>
              <a:rPr kumimoji="0"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តី</a:t>
            </a:r>
            <a:r>
              <a:rPr kumimoji="0" lang="en-U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kumimoji="0" lang="km-KH" sz="2400" b="1" dirty="0">
                <a:solidFill>
                  <a:schemeClr val="tx2"/>
                </a:solidFill>
                <a:latin typeface="Khmer OS Muol Light" pitchFamily="2" charset="0"/>
              </a:rPr>
              <a:t>(</a:t>
            </a:r>
            <a:r>
              <a:rPr kumimoji="0" lang="en-US" sz="2400" b="1" dirty="0">
                <a:solidFill>
                  <a:schemeClr val="tx2"/>
                </a:solidFill>
                <a:latin typeface="Khmer OS Muol Light" pitchFamily="2" charset="0"/>
              </a:rPr>
              <a:t>Count…</a:t>
            </a:r>
            <a:r>
              <a:rPr kumimoji="0" lang="km-KH" sz="2400" b="1" dirty="0" smtClean="0">
                <a:solidFill>
                  <a:schemeClr val="tx2"/>
                </a:solidFill>
                <a:latin typeface="Khmer OS Muol Light" pitchFamily="2" charset="0"/>
              </a:rPr>
              <a:t>)</a:t>
            </a:r>
            <a:endParaRPr lang="en-US" sz="2400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-115888" y="933903"/>
            <a:ext cx="8655051" cy="6159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lvl="1" algn="l" eaLnBrk="1" hangingPunct="1">
              <a:buClr>
                <a:srgbClr val="CC3300"/>
              </a:buClr>
            </a:pPr>
            <a:r>
              <a:rPr lang="km-KH" sz="2000" dirty="0" smtClean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២.</a:t>
            </a:r>
            <a:r>
              <a:rPr lang="km-KH" sz="2000" dirty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២</a:t>
            </a:r>
            <a:r>
              <a:rPr lang="km-KH" sz="2000" dirty="0" smtClean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. </a:t>
            </a:r>
            <a:r>
              <a:rPr lang="km-KH" sz="2000" dirty="0">
                <a:latin typeface="Khmer OS Siemreap" pitchFamily="2" charset="0"/>
                <a:cs typeface="Khmer OS Siemreap" pitchFamily="2" charset="0"/>
              </a:rPr>
              <a:t>ការណែនាំពី </a:t>
            </a:r>
            <a:r>
              <a:rPr lang="km-KH" sz="2000" dirty="0" smtClean="0">
                <a:latin typeface="Khmer OS Siemreap" pitchFamily="2" charset="0"/>
                <a:cs typeface="Khmer OS Siemreap" pitchFamily="2" charset="0"/>
              </a:rPr>
              <a:t>ភាសា</a:t>
            </a:r>
            <a:endParaRPr lang="en-US" sz="2000" dirty="0">
              <a:latin typeface="Khmer OS Siemreap" pitchFamily="2" charset="0"/>
              <a:ea typeface="Times New Roman" pitchFamily="18" charset="0"/>
              <a:cs typeface="Khmer OS Siemreap" pitchFamily="2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87325" y="1663745"/>
            <a:ext cx="8543925" cy="456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900" dirty="0">
                <a:latin typeface="Khmer OS Content" pitchFamily="2" charset="0"/>
                <a:cs typeface="Khmer OS Content" pitchFamily="2" charset="0"/>
              </a:rPr>
              <a:t>	</a:t>
            </a:r>
            <a:r>
              <a:rPr lang="km-KH" sz="1900" dirty="0" smtClean="0">
                <a:latin typeface="Khmer OS Content" pitchFamily="2" charset="0"/>
                <a:cs typeface="Khmer OS Content" pitchFamily="2" charset="0"/>
              </a:rPr>
              <a:t>ការបង្កើត</a:t>
            </a:r>
            <a:r>
              <a:rPr lang="en-US" sz="1900" dirty="0" smtClean="0">
                <a:latin typeface="Khmer OS Content" pitchFamily="2" charset="0"/>
                <a:cs typeface="Khmer OS Content" pitchFamily="2" charset="0"/>
              </a:rPr>
              <a:t> Website </a:t>
            </a:r>
            <a:r>
              <a:rPr lang="km-KH" sz="1900" dirty="0" smtClean="0">
                <a:latin typeface="Khmer OS Content" pitchFamily="2" charset="0"/>
                <a:cs typeface="Khmer OS Content" pitchFamily="2" charset="0"/>
              </a:rPr>
              <a:t>មួយគឺយើងត្រូវការយល់ដឹងមួយចំនួនដូចខាងក្រោម៖</a:t>
            </a:r>
            <a:endParaRPr lang="en-US" sz="1800" dirty="0" smtClean="0">
              <a:latin typeface="Khmer OS Content" pitchFamily="2" charset="0"/>
              <a:cs typeface="Khmer OS Content" pitchFamily="2" charset="0"/>
            </a:endParaRPr>
          </a:p>
          <a:p>
            <a:pPr lvl="1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HTML 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មកពីពាក្យ </a:t>
            </a: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Hypertext Markup Language 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ដែលជា </a:t>
            </a: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Language 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របស់ </a:t>
            </a: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World Wide Web 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ហើយនិង មិនសូវស្មុគស្មាញដូច </a:t>
            </a: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Programming Language 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គេប្រើវាក្នុងការបង្កើតគ្រោងឆ្អឹង </a:t>
            </a: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Website</a:t>
            </a:r>
            <a:endParaRPr lang="km-KH" sz="1600" dirty="0" smtClean="0">
              <a:latin typeface="Khmer OS Content" pitchFamily="2" charset="0"/>
              <a:cs typeface="Khmer OS Content" pitchFamily="2" charset="0"/>
            </a:endParaRPr>
          </a:p>
          <a:p>
            <a:pPr lvl="1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Cascading Style Sheet 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ក្នុងទម្រង់ហៅកាត់ថា </a:t>
            </a: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CSS 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វាផ្ដល់នូវការគ្រប់គ្រង ទៅលើ </a:t>
            </a: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Layout 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និងការរចនាទៅលើគេហទំព័របានយ៉ាងរស់រវើក </a:t>
            </a:r>
            <a:endParaRPr lang="en-US" sz="1600" dirty="0" smtClean="0">
              <a:latin typeface="Khmer OS Content" pitchFamily="2" charset="0"/>
              <a:cs typeface="Khmer OS Content" pitchFamily="2" charset="0"/>
            </a:endParaRPr>
          </a:p>
          <a:p>
            <a:pPr lvl="1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AJAX 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មកពីពាក្យ </a:t>
            </a: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“Asynchronous JavaScript And XML” 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សំដៅទៅលើបច្ចេកវិទ្យាអ្វីក៏ដោយដែលប្រើដើម្បីធ្វើការបង្កើតគេហទំព័រឲ្យមានភាពរស់រវើក និងទាក់ទាញ </a:t>
            </a: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(Animation, Effect</a:t>
            </a:r>
            <a:r>
              <a:rPr lang="en-US" sz="2000" dirty="0" smtClean="0"/>
              <a:t>)</a:t>
            </a:r>
            <a:r>
              <a:rPr lang="km-KH" sz="2000" dirty="0" smtClean="0"/>
              <a:t> </a:t>
            </a:r>
            <a:endParaRPr lang="en-US" sz="2000" dirty="0" smtClean="0">
              <a:latin typeface="Khmer OS Content" pitchFamily="2" charset="0"/>
              <a:cs typeface="Khmer OS Content" pitchFamily="2" charset="0"/>
            </a:endParaRPr>
          </a:p>
          <a:p>
            <a:pPr lvl="1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PHP(Hypertext Processor) 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គឺជា </a:t>
            </a: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Script Language 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មួយមានលក្ខណៈ </a:t>
            </a: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Flexible 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និងងាយស្រួលក្នុងការយល់សម្រាប់ </a:t>
            </a: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Programmer 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ដែលមានចំណេះដឹងស្រាប់ជាមួយនឹងភាសាដ៏ទៃទៀត</a:t>
            </a:r>
          </a:p>
          <a:p>
            <a:pPr lvl="1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MYSQL (MY </a:t>
            </a:r>
            <a:r>
              <a:rPr lang="en-US" sz="1600" dirty="0" err="1" smtClean="0">
                <a:latin typeface="Khmer OS Content" pitchFamily="2" charset="0"/>
                <a:cs typeface="Khmer OS Content" pitchFamily="2" charset="0"/>
              </a:rPr>
              <a:t>Ess</a:t>
            </a: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 Q EI) 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គឺជា </a:t>
            </a: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Open Source Relational Database Management System (RDBMS) 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ដែលយើងអាចយកវាមកប្រើប្រាស់ដោយមិនចាំបាច់បង់ថ្លៃសម្រាប់ការប្រើប្រាស់នោះទេ។ </a:t>
            </a:r>
            <a:endParaRPr lang="en-US" sz="2000" dirty="0">
              <a:latin typeface="Khmer OS Content" pitchFamily="2" charset="0"/>
              <a:cs typeface="Khmer OS Content" pitchFamily="2" charset="0"/>
              <a:sym typeface="Webdings" pitchFamily="18" charset="2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7" name="Picture 2" descr="C:\Users\MVK\Desktop\bbb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8595348" y="6491516"/>
            <a:ext cx="42860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៩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9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  <p:extLst>
      <p:ext uri="{BB962C8B-B14F-4D97-AF65-F5344CB8AC3E}">
        <p14:creationId xmlns:p14="http://schemas.microsoft.com/office/powerpoint/2010/main" val="7226718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4"/>
          <p:cNvSpPr>
            <a:spLocks noChangeArrowheads="1"/>
          </p:cNvSpPr>
          <p:nvPr/>
        </p:nvSpPr>
        <p:spPr bwMode="auto">
          <a:xfrm>
            <a:off x="111069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II.  </a:t>
            </a:r>
            <a:r>
              <a:rPr kumimoji="0"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​រំលឹកទ្រឹស្</a:t>
            </a:r>
            <a:r>
              <a:rPr kumimoji="0"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តី</a:t>
            </a:r>
            <a:r>
              <a:rPr kumimoji="0" lang="en-U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kumimoji="0" lang="km-KH" sz="2400" b="1" dirty="0">
                <a:solidFill>
                  <a:schemeClr val="tx2"/>
                </a:solidFill>
                <a:latin typeface="Khmer OS Muol Light" pitchFamily="2" charset="0"/>
              </a:rPr>
              <a:t>(</a:t>
            </a:r>
            <a:r>
              <a:rPr kumimoji="0" lang="en-US" sz="2400" b="1" dirty="0">
                <a:solidFill>
                  <a:schemeClr val="tx2"/>
                </a:solidFill>
                <a:latin typeface="Khmer OS Muol Light" pitchFamily="2" charset="0"/>
              </a:rPr>
              <a:t>Count…</a:t>
            </a:r>
            <a:r>
              <a:rPr kumimoji="0" lang="km-KH" sz="2400" b="1" dirty="0" smtClean="0">
                <a:solidFill>
                  <a:schemeClr val="tx2"/>
                </a:solidFill>
                <a:latin typeface="Khmer OS Muol Light" pitchFamily="2" charset="0"/>
              </a:rPr>
              <a:t>)</a:t>
            </a:r>
            <a:endParaRPr lang="en-US" sz="2400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-115888" y="782685"/>
            <a:ext cx="8655051" cy="6159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lvl="1" algn="l" eaLnBrk="1" hangingPunct="1">
              <a:buClr>
                <a:srgbClr val="CC3300"/>
              </a:buClr>
            </a:pPr>
            <a:r>
              <a:rPr lang="km-KH" sz="2000" dirty="0" smtClean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២.៣.​ </a:t>
            </a:r>
            <a:r>
              <a:rPr lang="km-KH" sz="2000" dirty="0">
                <a:latin typeface="Khmer OS Siemreap" pitchFamily="2" charset="0"/>
                <a:cs typeface="Khmer OS Siemreap" pitchFamily="2" charset="0"/>
              </a:rPr>
              <a:t>ការណែនាំឲ្យស្គាល់ពី </a:t>
            </a:r>
            <a:r>
              <a:rPr lang="en-US" sz="2000" b="1" dirty="0" smtClean="0">
                <a:latin typeface="Khmer OS Siemreap" pitchFamily="2" charset="0"/>
                <a:cs typeface="Khmer OS Siemreap" pitchFamily="2" charset="0"/>
              </a:rPr>
              <a:t>Scripting </a:t>
            </a:r>
            <a:r>
              <a:rPr lang="en-US" sz="2000" b="1" dirty="0">
                <a:latin typeface="Khmer OS Siemreap" pitchFamily="2" charset="0"/>
                <a:cs typeface="Khmer OS Siemreap" pitchFamily="2" charset="0"/>
              </a:rPr>
              <a:t>Language</a:t>
            </a:r>
            <a:r>
              <a:rPr lang="km-KH" sz="2000" dirty="0" smtClean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 </a:t>
            </a:r>
            <a:endParaRPr lang="en-US" sz="2000" dirty="0">
              <a:latin typeface="Khmer OS Siemreap" pitchFamily="2" charset="0"/>
              <a:ea typeface="Times New Roman" pitchFamily="18" charset="0"/>
              <a:cs typeface="Khmer OS Siemreap" pitchFamily="2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87325" y="1311948"/>
            <a:ext cx="85439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	</a:t>
            </a: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Scripting </a:t>
            </a: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Language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គឺជា </a:t>
            </a: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High-Level </a:t>
            </a: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Programming Language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ដែលធ្វើការបក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ប្រែ​​​​​        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(</a:t>
            </a: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Interpret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)​ ដោយ </a:t>
            </a: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Program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ណាមួយនៅពេលដំណើរការ </a:t>
            </a: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(Runtime)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ជាជាង </a:t>
            </a: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Compile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ដោយ </a:t>
            </a: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Processor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របស់ </a:t>
            </a: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Computer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ដោយ </a:t>
            </a: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Program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ដ៏ទៃទៀត។</a:t>
            </a:r>
            <a:endParaRPr lang="en-US" sz="1600" dirty="0">
              <a:latin typeface="Khmer OS Content" pitchFamily="2" charset="0"/>
              <a:cs typeface="Khmer OS Content" pitchFamily="2" charset="0"/>
              <a:sym typeface="Webdings" pitchFamily="18" charset="2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267371221"/>
              </p:ext>
            </p:extLst>
          </p:nvPr>
        </p:nvGraphicFramePr>
        <p:xfrm>
          <a:off x="187325" y="2824128"/>
          <a:ext cx="4024312" cy="3099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75346"/>
            <a:ext cx="4240607" cy="2721924"/>
          </a:xfrm>
          <a:prstGeom prst="rect">
            <a:avLst/>
          </a:prstGeom>
        </p:spPr>
      </p:pic>
      <p:pic>
        <p:nvPicPr>
          <p:cNvPr id="9" name="Picture 2" descr="C:\Users\MVK\Desktop\bbbb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595348" y="6491516"/>
            <a:ext cx="42860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១០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11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  <p:extLst>
      <p:ext uri="{BB962C8B-B14F-4D97-AF65-F5344CB8AC3E}">
        <p14:creationId xmlns:p14="http://schemas.microsoft.com/office/powerpoint/2010/main" val="33333593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" name="Rectangle 34"/>
          <p:cNvSpPr>
            <a:spLocks noChangeArrowheads="1"/>
          </p:cNvSpPr>
          <p:nvPr/>
        </p:nvSpPr>
        <p:spPr bwMode="auto">
          <a:xfrm>
            <a:off x="111069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II.  </a:t>
            </a:r>
            <a:r>
              <a:rPr kumimoji="0"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​រំលឹកទ្រឹស្</a:t>
            </a:r>
            <a:r>
              <a:rPr kumimoji="0"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តី</a:t>
            </a:r>
            <a:r>
              <a:rPr kumimoji="0" lang="en-U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kumimoji="0" lang="km-KH" sz="2400" b="1" dirty="0">
                <a:solidFill>
                  <a:schemeClr val="tx2"/>
                </a:solidFill>
                <a:latin typeface="Khmer OS Muol Light" pitchFamily="2" charset="0"/>
              </a:rPr>
              <a:t>(</a:t>
            </a:r>
            <a:r>
              <a:rPr kumimoji="0" lang="en-US" sz="2400" b="1" dirty="0">
                <a:solidFill>
                  <a:schemeClr val="tx2"/>
                </a:solidFill>
                <a:latin typeface="Khmer OS Muol Light" pitchFamily="2" charset="0"/>
              </a:rPr>
              <a:t>Count…</a:t>
            </a:r>
            <a:r>
              <a:rPr kumimoji="0" lang="km-KH" sz="2400" b="1" dirty="0" smtClean="0">
                <a:solidFill>
                  <a:schemeClr val="tx2"/>
                </a:solidFill>
                <a:latin typeface="Khmer OS Muol Light" pitchFamily="2" charset="0"/>
              </a:rPr>
              <a:t>)</a:t>
            </a:r>
            <a:endParaRPr lang="en-US" sz="2400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-115888" y="782685"/>
            <a:ext cx="8655051" cy="6159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lvl="1" algn="l" eaLnBrk="1" hangingPunct="1">
              <a:buClr>
                <a:srgbClr val="CC3300"/>
              </a:buClr>
            </a:pPr>
            <a:r>
              <a:rPr lang="km-KH" sz="2000" dirty="0" smtClean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២.</a:t>
            </a:r>
            <a:r>
              <a:rPr lang="km-KH" sz="2000" dirty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៤</a:t>
            </a:r>
            <a:r>
              <a:rPr lang="km-KH" sz="2000" dirty="0" smtClean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.​ </a:t>
            </a:r>
            <a:r>
              <a:rPr lang="km-KH" sz="2000" dirty="0" smtClean="0">
                <a:latin typeface="Khmer OS Siemreap" pitchFamily="2" charset="0"/>
                <a:cs typeface="Khmer OS Siemreap" pitchFamily="2" charset="0"/>
              </a:rPr>
              <a:t>និមិតសញ្ញានៃការ </a:t>
            </a:r>
            <a:r>
              <a:rPr lang="en-US" sz="2000" dirty="0" smtClean="0">
                <a:latin typeface="Khmer OS Siemreap" pitchFamily="2" charset="0"/>
                <a:cs typeface="Khmer OS Siemreap" pitchFamily="2" charset="0"/>
              </a:rPr>
              <a:t>Analysis </a:t>
            </a:r>
            <a:r>
              <a:rPr lang="km-KH" sz="2000" dirty="0" smtClean="0">
                <a:latin typeface="Khmer OS Siemreap" pitchFamily="2" charset="0"/>
                <a:cs typeface="Khmer OS Siemreap" pitchFamily="2" charset="0"/>
              </a:rPr>
              <a:t>និង </a:t>
            </a:r>
            <a:r>
              <a:rPr lang="en-US" sz="2000" dirty="0" smtClean="0">
                <a:latin typeface="Khmer OS Siemreap" pitchFamily="2" charset="0"/>
                <a:cs typeface="Khmer OS Siemreap" pitchFamily="2" charset="0"/>
              </a:rPr>
              <a:t>Design Database</a:t>
            </a:r>
            <a:endParaRPr lang="en-US" sz="2000" dirty="0">
              <a:latin typeface="Khmer OS Siemreap" pitchFamily="2" charset="0"/>
              <a:ea typeface="Times New Roman" pitchFamily="18" charset="0"/>
              <a:cs typeface="Khmer OS Siemreap" pitchFamily="2" charset="0"/>
            </a:endParaRPr>
          </a:p>
        </p:txBody>
      </p:sp>
      <p:sp>
        <p:nvSpPr>
          <p:cNvPr id="7" name="Flowchart: Decision 6"/>
          <p:cNvSpPr/>
          <p:nvPr/>
        </p:nvSpPr>
        <p:spPr>
          <a:xfrm>
            <a:off x="413505" y="1463166"/>
            <a:ext cx="1360962" cy="900166"/>
          </a:xfrm>
          <a:prstGeom prst="flowChartDecision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 Box 210"/>
          <p:cNvSpPr txBox="1"/>
          <p:nvPr/>
        </p:nvSpPr>
        <p:spPr>
          <a:xfrm>
            <a:off x="656828" y="1755852"/>
            <a:ext cx="890812" cy="35323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effectLst/>
                <a:latin typeface="Times New Roman"/>
                <a:ea typeface="Khmer OS Muol Light"/>
              </a:rPr>
              <a:t>Relationship</a:t>
            </a:r>
            <a:endParaRPr lang="en-US" sz="1400" dirty="0">
              <a:effectLst/>
              <a:latin typeface="Khmer OS Muol Light"/>
              <a:ea typeface="Khmer OS Muol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01294" y="1573339"/>
            <a:ext cx="1229108" cy="68048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 Box 211"/>
          <p:cNvSpPr txBox="1"/>
          <p:nvPr/>
        </p:nvSpPr>
        <p:spPr>
          <a:xfrm>
            <a:off x="2398849" y="1765602"/>
            <a:ext cx="529324" cy="3102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Times New Roman"/>
                <a:ea typeface="Khmer OS Muol Light"/>
              </a:rPr>
              <a:t>Entity</a:t>
            </a:r>
            <a:endParaRPr lang="en-US" sz="1800" dirty="0">
              <a:effectLst/>
              <a:latin typeface="Khmer OS Muol Light"/>
              <a:ea typeface="Khmer OS Muol Ligh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513474" y="1398635"/>
            <a:ext cx="1346036" cy="899476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Text Box 212"/>
          <p:cNvSpPr txBox="1"/>
          <p:nvPr/>
        </p:nvSpPr>
        <p:spPr>
          <a:xfrm>
            <a:off x="3846213" y="1701070"/>
            <a:ext cx="741434" cy="37178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effectLst/>
                <a:latin typeface="Times New Roman"/>
                <a:ea typeface="Khmer OS Muol Light"/>
              </a:rPr>
              <a:t>Attribute</a:t>
            </a:r>
            <a:endParaRPr lang="en-US" sz="1600" dirty="0">
              <a:effectLst/>
              <a:latin typeface="Khmer OS Muol Light"/>
              <a:ea typeface="Khmer OS Muol Light"/>
            </a:endParaRPr>
          </a:p>
        </p:txBody>
      </p:sp>
      <p:pic>
        <p:nvPicPr>
          <p:cNvPr id="1026" name="Picture 2" descr="C:\Users\MVK\Desktop\ssssss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263" y="1397897"/>
            <a:ext cx="1663398" cy="85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9" y="2975346"/>
            <a:ext cx="6163791" cy="3553623"/>
          </a:xfrm>
          <a:prstGeom prst="rect">
            <a:avLst/>
          </a:prstGeom>
        </p:spPr>
      </p:pic>
      <p:pic>
        <p:nvPicPr>
          <p:cNvPr id="1027" name="Picture 3" descr="C:\Users\MVK\Desktop\sssssss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486" y="1454988"/>
            <a:ext cx="1663615" cy="6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-216677" y="2701886"/>
            <a:ext cx="65276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Data Flow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ជៀសវាងដាច់ខាតករណី​ </a:t>
            </a: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Flow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ដោយផ្ទាល់ 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ដូចខាងក្រោម៖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</p:txBody>
      </p:sp>
      <p:pic>
        <p:nvPicPr>
          <p:cNvPr id="15" name="Picture 2" descr="C:\Users\MVK\Desktop\bbb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6"/>
          <p:cNvSpPr txBox="1">
            <a:spLocks noChangeArrowheads="1"/>
          </p:cNvSpPr>
          <p:nvPr/>
        </p:nvSpPr>
        <p:spPr bwMode="auto">
          <a:xfrm>
            <a:off x="8595348" y="6491516"/>
            <a:ext cx="42860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១១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18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  <p:extLst>
      <p:ext uri="{BB962C8B-B14F-4D97-AF65-F5344CB8AC3E}">
        <p14:creationId xmlns:p14="http://schemas.microsoft.com/office/powerpoint/2010/main" val="19519023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4"/>
          <p:cNvSpPr>
            <a:spLocks noChangeArrowheads="1"/>
          </p:cNvSpPr>
          <p:nvPr/>
        </p:nvSpPr>
        <p:spPr bwMode="auto">
          <a:xfrm>
            <a:off x="111069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II.  </a:t>
            </a:r>
            <a:r>
              <a:rPr kumimoji="0"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​រំលឹកទ្រឹស្</a:t>
            </a:r>
            <a:r>
              <a:rPr kumimoji="0"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តី</a:t>
            </a:r>
            <a:r>
              <a:rPr kumimoji="0" lang="en-U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kumimoji="0" lang="km-KH" sz="2400" b="1" dirty="0">
                <a:solidFill>
                  <a:schemeClr val="tx2"/>
                </a:solidFill>
                <a:latin typeface="Khmer OS Muol Light" pitchFamily="2" charset="0"/>
              </a:rPr>
              <a:t>(</a:t>
            </a:r>
            <a:r>
              <a:rPr kumimoji="0" lang="en-US" sz="2400" b="1" dirty="0">
                <a:solidFill>
                  <a:schemeClr val="tx2"/>
                </a:solidFill>
                <a:latin typeface="Khmer OS Muol Light" pitchFamily="2" charset="0"/>
              </a:rPr>
              <a:t>Count…</a:t>
            </a:r>
            <a:r>
              <a:rPr kumimoji="0" lang="km-KH" sz="2400" b="1" dirty="0" smtClean="0">
                <a:solidFill>
                  <a:schemeClr val="tx2"/>
                </a:solidFill>
                <a:latin typeface="Khmer OS Muol Light" pitchFamily="2" charset="0"/>
              </a:rPr>
              <a:t>)</a:t>
            </a:r>
            <a:endParaRPr lang="en-US" sz="2400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-115888" y="1074043"/>
            <a:ext cx="8655051" cy="6159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lvl="1" algn="l" eaLnBrk="1" hangingPunct="1">
              <a:buClr>
                <a:srgbClr val="CC3300"/>
              </a:buClr>
            </a:pPr>
            <a:r>
              <a:rPr lang="km-KH" sz="2000" dirty="0" smtClean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២.</a:t>
            </a:r>
            <a:r>
              <a:rPr lang="km-KH" sz="2000" dirty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៥</a:t>
            </a:r>
            <a:r>
              <a:rPr lang="km-KH" sz="2000" dirty="0" smtClean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.​ </a:t>
            </a:r>
            <a:r>
              <a:rPr lang="km-KH" sz="2000" dirty="0">
                <a:latin typeface="Khmer OS Siemreap" pitchFamily="2" charset="0"/>
                <a:cs typeface="Khmer OS Siemreap" pitchFamily="2" charset="0"/>
              </a:rPr>
              <a:t>យុទ្ធសាស្រ្តនៃ </a:t>
            </a:r>
            <a:r>
              <a:rPr lang="en-US" sz="2000" b="1" dirty="0" smtClean="0">
                <a:latin typeface="Khmer OS Siemreap" pitchFamily="2" charset="0"/>
                <a:cs typeface="Khmer OS Siemreap" pitchFamily="2" charset="0"/>
              </a:rPr>
              <a:t>E-Commerce</a:t>
            </a:r>
            <a:endParaRPr lang="en-US" sz="2000" dirty="0">
              <a:latin typeface="Khmer OS Siemreap" pitchFamily="2" charset="0"/>
              <a:cs typeface="Khmer OS Siemreap" pitchFamily="2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7325" y="1916820"/>
            <a:ext cx="8769997" cy="33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900" dirty="0">
                <a:latin typeface="Khmer OS Content" pitchFamily="2" charset="0"/>
                <a:cs typeface="Khmer OS Content" pitchFamily="2" charset="0"/>
              </a:rPr>
              <a:t>	</a:t>
            </a:r>
            <a:r>
              <a:rPr lang="en-US" sz="1800" dirty="0">
                <a:latin typeface="Khmer OS Content" pitchFamily="2" charset="0"/>
                <a:cs typeface="Khmer OS Content" pitchFamily="2" charset="0"/>
              </a:rPr>
              <a:t>E-commerce 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ត្រូវបានផ្អែកទៅលើការពិនិត្យគោលដៅតាម </a:t>
            </a:r>
            <a:r>
              <a:rPr lang="en-US" sz="1800" dirty="0">
                <a:latin typeface="Khmer OS Content" pitchFamily="2" charset="0"/>
                <a:cs typeface="Khmer OS Content" pitchFamily="2" charset="0"/>
              </a:rPr>
              <a:t>Online 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ហើយបានផ្ដល់អោយដំណើរការនៃគោលគំនិតមួយជំហានម្ដងៗ ឬក៏ធ្វើអោយប្រសើរឡើងនៃ </a:t>
            </a:r>
            <a:r>
              <a:rPr lang="en-US" sz="1800" dirty="0">
                <a:latin typeface="Khmer OS Content" pitchFamily="2" charset="0"/>
                <a:cs typeface="Khmer OS Content" pitchFamily="2" charset="0"/>
              </a:rPr>
              <a:t>E-commerce 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និងសកម្មភាព </a:t>
            </a:r>
            <a:r>
              <a:rPr lang="en-US" sz="1800" dirty="0">
                <a:latin typeface="Khmer OS Content" pitchFamily="2" charset="0"/>
                <a:cs typeface="Khmer OS Content" pitchFamily="2" charset="0"/>
              </a:rPr>
              <a:t>Online 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ផង</a:t>
            </a:r>
            <a:r>
              <a:rPr lang="km-KH" sz="1800" dirty="0" smtClean="0">
                <a:latin typeface="Khmer OS Content" pitchFamily="2" charset="0"/>
                <a:cs typeface="Khmer OS Content" pitchFamily="2" charset="0"/>
              </a:rPr>
              <a:t>ដែរ</a:t>
            </a:r>
          </a:p>
          <a:p>
            <a:pPr lvl="1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Business-to-Business (B2B):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គឺជាពាណិជ្ជកម្មដែលត្រូវបានគេនិយមប្រើប្រាស់ច្រើននាពេលបច្ចុប្បន្ន ដែលអ្នកប្រើប្រាស់អាចជាដៃពាណិជ្ជកម្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ម។</a:t>
            </a:r>
          </a:p>
          <a:p>
            <a:pPr lvl="1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Business-to-Customer(B2C):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 គឺជាការលក់ដូរ រវាងអ្នកលក់និងអ្នកទិញ ឬអាចហៅបានថា </a:t>
            </a: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E-tailing</a:t>
            </a:r>
            <a:endParaRPr lang="km-KH" sz="1600" dirty="0">
              <a:latin typeface="Khmer OS Content" pitchFamily="2" charset="0"/>
              <a:cs typeface="Khmer OS Content" pitchFamily="2" charset="0"/>
            </a:endParaRPr>
          </a:p>
          <a:p>
            <a:pPr lvl="1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Customer-to-Customer(C2C):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​ គឺជាការលក់ដូរដោយផ្ទាល់រវាងអ្នកទិញម្នាក់ទៅអ្នកទិញច្រើនអ្នកផ្សេងទៀ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ត។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26" name="Picture 2" descr="C:\Users\MVK\Desktop\bbb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8595348" y="6491516"/>
            <a:ext cx="42860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១២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10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  <p:extLst>
      <p:ext uri="{BB962C8B-B14F-4D97-AF65-F5344CB8AC3E}">
        <p14:creationId xmlns:p14="http://schemas.microsoft.com/office/powerpoint/2010/main" val="31301740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" name="Rectangle 34"/>
          <p:cNvSpPr>
            <a:spLocks noChangeArrowheads="1"/>
          </p:cNvSpPr>
          <p:nvPr/>
        </p:nvSpPr>
        <p:spPr bwMode="auto">
          <a:xfrm>
            <a:off x="111069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</a:t>
            </a:r>
            <a:r>
              <a:rPr kumimoji="0" lang="en-U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</a:t>
            </a: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I.  </a:t>
            </a:r>
            <a:r>
              <a:rPr kumimoji="0"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</a:t>
            </a:r>
            <a:r>
              <a:rPr kumimoji="0" lang="en-US" sz="2400" kern="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វិធីសាស្ត្រនៃការស្រាវជ្រាវ</a:t>
            </a:r>
            <a:r>
              <a:rPr lang="km-KH" sz="2400" b="1" kern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Khmer OS Muol Light" pitchFamily="2" charset="0"/>
                <a:cs typeface="Khmer OS Muol Light" pitchFamily="2" charset="0"/>
              </a:rPr>
              <a:t> </a:t>
            </a:r>
            <a:endParaRPr lang="en-US" sz="2400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-115888" y="782685"/>
            <a:ext cx="8655051" cy="6159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lvl="1" algn="l" eaLnBrk="1" hangingPunct="1">
              <a:buClr>
                <a:srgbClr val="CC3300"/>
              </a:buClr>
            </a:pPr>
            <a:r>
              <a:rPr lang="km-KH" sz="2000" dirty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៣</a:t>
            </a:r>
            <a:r>
              <a:rPr lang="km-KH" sz="2000" dirty="0" smtClean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.១.​ </a:t>
            </a:r>
            <a:r>
              <a:rPr lang="km-KH" sz="2000" dirty="0">
                <a:latin typeface="Khmer OS" pitchFamily="2" charset="0"/>
                <a:cs typeface="Khmer OS" pitchFamily="2" charset="0"/>
                <a:sym typeface="Webdings"/>
              </a:rPr>
              <a:t>ប្រភេទទិន្នន័យ</a:t>
            </a:r>
            <a:r>
              <a:rPr lang="km-KH" sz="2000" b="1" kern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Khmer OS Fasthand" pitchFamily="2" charset="0"/>
                <a:cs typeface="Khmer OS Fasthand" pitchFamily="2" charset="0"/>
              </a:rPr>
              <a:t> </a:t>
            </a:r>
            <a:endParaRPr lang="en-US" sz="2000" dirty="0">
              <a:latin typeface="Khmer OS Siemreap" pitchFamily="2" charset="0"/>
              <a:cs typeface="Khmer OS Siemreap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6512" y="3504609"/>
            <a:ext cx="8655051" cy="6159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823913" lvl="1" indent="-317500" algn="l" defTabSz="1014413" eaLnBrk="1" hangingPunct="1">
              <a:lnSpc>
                <a:spcPct val="130000"/>
              </a:lnSpc>
              <a:defRPr/>
            </a:pPr>
            <a:r>
              <a:rPr lang="km-KH" sz="2000" dirty="0" smtClean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៣.២.​ </a:t>
            </a:r>
            <a:r>
              <a:rPr lang="km-KH" sz="2000" dirty="0">
                <a:latin typeface="Khmer OS" pitchFamily="2" charset="0"/>
                <a:cs typeface="Khmer OS" pitchFamily="2" charset="0"/>
                <a:sym typeface="Webdings"/>
              </a:rPr>
              <a:t>វិធីសាស្ត្រកំណត់គំរូតាង</a:t>
            </a:r>
            <a:endParaRPr lang="km-KH" sz="2400" b="1" kern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Khmer OS Fasthand" pitchFamily="2" charset="0"/>
              <a:cs typeface="Khmer OS Fasthand" pitchFamily="2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40704" y="4399766"/>
            <a:ext cx="8769997" cy="2356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900" dirty="0">
                <a:latin typeface="Khmer OS Content" pitchFamily="2" charset="0"/>
                <a:cs typeface="Khmer OS Content" pitchFamily="2" charset="0"/>
              </a:rPr>
              <a:t>	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ក្នុងវិធីសាស្រ្តកំណត់គំរូតោង ក្រុមស្រាវជ្រាវបានលើកយក </a:t>
            </a:r>
            <a:r>
              <a:rPr lang="en-US" sz="1800" dirty="0">
                <a:latin typeface="Khmer OS Content" pitchFamily="2" charset="0"/>
                <a:cs typeface="Khmer OS Content" pitchFamily="2" charset="0"/>
              </a:rPr>
              <a:t>Non Probability 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តាមរបៀប​ </a:t>
            </a:r>
            <a:r>
              <a:rPr lang="en-US" sz="1800" dirty="0">
                <a:latin typeface="Khmer OS Content" pitchFamily="2" charset="0"/>
                <a:cs typeface="Khmer OS Content" pitchFamily="2" charset="0"/>
              </a:rPr>
              <a:t>Purposive sampling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 ដើម្បីជ្រើសរើសយកគំរូតាងមកសិក្សាដែលមានចំនួន មួយររូប គឺជាម្ចាស់ដេប៉ូដោយធ្វើការចុះសម្ភាសន៍ផ្ទាល់ ដែលរួមមាន៖</a:t>
            </a:r>
            <a:endParaRPr lang="en-US" sz="1800" dirty="0">
              <a:latin typeface="Khmer OS Content" pitchFamily="2" charset="0"/>
              <a:cs typeface="Khmer OS Content" pitchFamily="2" charset="0"/>
            </a:endParaRPr>
          </a:p>
          <a:p>
            <a:pPr marL="742950" lvl="1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កញ្ញា ហ៊ុយ បូរី ដែលជាម្ចាស់ដេប៉ូ ហ៊ុយ បូរី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lvl="1" algn="l">
              <a:lnSpc>
                <a:spcPct val="150000"/>
              </a:lnSpc>
              <a:buClr>
                <a:srgbClr val="CC3300"/>
              </a:buClr>
            </a:pPr>
            <a:endParaRPr lang="en-US" sz="2000" dirty="0">
              <a:latin typeface="Khmer OS Content" pitchFamily="2" charset="0"/>
              <a:cs typeface="Khmer OS Content" pitchFamily="2" charset="0"/>
              <a:sym typeface="Webdings" pitchFamily="18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7895" y="1447847"/>
            <a:ext cx="45365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m-KH" sz="1800" dirty="0" smtClean="0">
                <a:latin typeface="Khmer OS Content" pitchFamily="2" charset="0"/>
                <a:cs typeface="Khmer OS Content" pitchFamily="2" charset="0"/>
              </a:rPr>
              <a:t>	សម្រាប់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ប្រភេទទិន្នន័យដែលចាំបាច់ ក្នុងការសរសេរនិក្ខេបបទបានមកពីប្រភពទិន្នន័យចំនួនពីរដែលសំខាន់ៗរួមមាន ទិន្នន័យចំបង និងទិន្នន័យ</a:t>
            </a:r>
            <a:r>
              <a:rPr lang="km-KH" sz="1800" dirty="0" smtClean="0">
                <a:latin typeface="Khmer OS Content" pitchFamily="2" charset="0"/>
                <a:cs typeface="Khmer OS Content" pitchFamily="2" charset="0"/>
              </a:rPr>
              <a:t>បន្ទាប់បន្សំ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630645106"/>
              </p:ext>
            </p:extLst>
          </p:nvPr>
        </p:nvGraphicFramePr>
        <p:xfrm>
          <a:off x="5101263" y="1146824"/>
          <a:ext cx="3755685" cy="2660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2" descr="C:\Users\MVK\Desktop\bbb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8595348" y="6491516"/>
            <a:ext cx="42860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១៣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12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  <p:extLst>
      <p:ext uri="{BB962C8B-B14F-4D97-AF65-F5344CB8AC3E}">
        <p14:creationId xmlns:p14="http://schemas.microsoft.com/office/powerpoint/2010/main" val="27702677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4"/>
          <p:cNvSpPr>
            <a:spLocks noChangeArrowheads="1"/>
          </p:cNvSpPr>
          <p:nvPr/>
        </p:nvSpPr>
        <p:spPr bwMode="auto">
          <a:xfrm>
            <a:off x="111069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</a:t>
            </a:r>
            <a:r>
              <a:rPr kumimoji="0" lang="en-U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</a:t>
            </a: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I.  </a:t>
            </a:r>
            <a:r>
              <a:rPr kumimoji="0"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</a:t>
            </a:r>
            <a:r>
              <a:rPr kumimoji="0" lang="en-US" sz="2400" kern="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វិធីសាស្ត្រនៃការ</a:t>
            </a:r>
            <a:r>
              <a:rPr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ស្រាវជ្រាវ​​</a:t>
            </a:r>
            <a:r>
              <a:rPr lang="en-U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(Count…)</a:t>
            </a:r>
            <a:r>
              <a:rPr lang="km-KH" sz="2400" b="1" kern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Khmer OS Muol Light" pitchFamily="2" charset="0"/>
                <a:cs typeface="Khmer OS Muol Light" pitchFamily="2" charset="0"/>
              </a:rPr>
              <a:t> </a:t>
            </a:r>
            <a:endParaRPr lang="en-US" sz="2400" b="1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6512" y="1149652"/>
            <a:ext cx="8655051" cy="6159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823913" lvl="1" indent="-317500" algn="l" defTabSz="1014413" eaLnBrk="1" hangingPunct="1">
              <a:lnSpc>
                <a:spcPct val="130000"/>
              </a:lnSpc>
              <a:defRPr/>
            </a:pPr>
            <a:r>
              <a:rPr lang="km-KH" sz="2000" dirty="0" smtClean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៣.៣.​ </a:t>
            </a:r>
            <a:r>
              <a:rPr lang="km-KH" sz="2000" dirty="0">
                <a:latin typeface="Khmer OS Siemreap" pitchFamily="2" charset="0"/>
                <a:cs typeface="Khmer OS Siemreap" pitchFamily="2" charset="0"/>
                <a:sym typeface="Webdings"/>
              </a:rPr>
              <a:t>វិធីសាស្ត្រប្រមូ</a:t>
            </a:r>
            <a:r>
              <a:rPr lang="km-KH" sz="2000" dirty="0" smtClean="0">
                <a:latin typeface="Khmer OS Siemreap" pitchFamily="2" charset="0"/>
                <a:cs typeface="Khmer OS Siemreap" pitchFamily="2" charset="0"/>
                <a:sym typeface="Webdings"/>
              </a:rPr>
              <a:t>សទិន្នន័យ</a:t>
            </a:r>
            <a:r>
              <a:rPr lang="en-US" sz="2000" dirty="0" smtClean="0">
                <a:latin typeface="Khmer OS Siemreap" pitchFamily="2" charset="0"/>
                <a:cs typeface="Khmer OS Siemreap" pitchFamily="2" charset="0"/>
                <a:sym typeface="Webdings"/>
              </a:rPr>
              <a:t> (delete this slide)</a:t>
            </a:r>
            <a:endParaRPr lang="km-KH" sz="2400" b="1" kern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Khmer OS Siemreap" pitchFamily="2" charset="0"/>
              <a:cs typeface="Khmer OS Siemreap" pitchFamily="2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13505" y="2089426"/>
            <a:ext cx="8497196" cy="277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វិធីសាស្រ្តទី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មួយ</a:t>
            </a: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 (Primary Data </a:t>
            </a: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): 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ក្រុម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សិក្សាស្រាវជ្រាវជ្រើសយកវិធីប្រមូលទិន្នន័យតាមរយៈធ្វើការសម្ភាសន៍ </a:t>
            </a: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(Interview)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ដោយប្រើប្រាស់បញ្ជីសំនួរ ហើយវិធីសាស្រ្តនេះ គឺតម្រូវឲ្យក្រុមសិក្សាស្រាវជ្រាវត្រូវចុះទៅធ្វើការសម្ភាសន៍ផ្ទាល់ជាមួយអ្នកគ្រប់គ្រង </a:t>
            </a:r>
            <a:endParaRPr lang="km-KH" sz="1600" dirty="0" smtClean="0">
              <a:latin typeface="Khmer OS Content" pitchFamily="2" charset="0"/>
              <a:cs typeface="Khmer OS Content" pitchFamily="2" charset="0"/>
            </a:endParaRP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វិធីសាស្រ្តទី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ពីរ</a:t>
            </a: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 </a:t>
            </a: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(</a:t>
            </a:r>
            <a:r>
              <a:rPr lang="en-US" sz="1600" dirty="0" err="1" smtClean="0">
                <a:latin typeface="Khmer OS Content" pitchFamily="2" charset="0"/>
                <a:cs typeface="Khmer OS Content" pitchFamily="2" charset="0"/>
              </a:rPr>
              <a:t>Secodary</a:t>
            </a:r>
            <a:r>
              <a:rPr lang="en-US" sz="1600" dirty="0" smtClean="0">
                <a:latin typeface="Khmer OS Content" pitchFamily="2" charset="0"/>
                <a:cs typeface="Khmer OS Content" pitchFamily="2" charset="0"/>
              </a:rPr>
              <a:t> </a:t>
            </a: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Data ):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បន្ទាប់ពីបានប្រមូលទិន្នន័យ តាមរយៈការសម្ភាសន៏រួចមក ក្រុមសិក្សាស្រាវជ្រាវត្រូវធ្វើការប្រមូលឯកសារនៅក្នុងក្រុមហ៊ុនដែលពាក់ព័ន្ធទៅនិងប្រធានបទ។ ហើយទិន្នន័យទាំងអស់នោះ ត្រូវបានយកមកធ្វើជាមូលដ្ឋាន សម្រាប់ការស្រាវជ្រាវ និងវិភាគជាបន្តទៀត។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§"/>
            </a:pPr>
            <a:endParaRPr lang="en-US" sz="1600" dirty="0">
              <a:latin typeface="Khmer OS Content" pitchFamily="2" charset="0"/>
              <a:cs typeface="Khmer OS Content" pitchFamily="2" charset="0"/>
              <a:sym typeface="Webdings" pitchFamily="18" charset="2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2" descr="C:\Users\MVK\Desktop\bbb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8595348" y="6491516"/>
            <a:ext cx="42860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១៥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9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  <p:extLst>
      <p:ext uri="{BB962C8B-B14F-4D97-AF65-F5344CB8AC3E}">
        <p14:creationId xmlns:p14="http://schemas.microsoft.com/office/powerpoint/2010/main" val="40185223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4"/>
          <p:cNvSpPr>
            <a:spLocks noChangeArrowheads="1"/>
          </p:cNvSpPr>
          <p:nvPr/>
        </p:nvSpPr>
        <p:spPr bwMode="auto">
          <a:xfrm>
            <a:off x="111069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</a:t>
            </a:r>
            <a:r>
              <a:rPr kumimoji="0" lang="en-U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V</a:t>
            </a: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.  </a:t>
            </a:r>
            <a:r>
              <a:rPr kumimoji="0"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</a:t>
            </a:r>
            <a:r>
              <a:rPr kumimoji="0" lang="en-US" sz="2400" kern="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ការបង្ហាញលទ្ធផល និងការពិភាក្សា</a:t>
            </a:r>
            <a:endParaRPr lang="en-US" sz="2400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4728" y="771607"/>
            <a:ext cx="8655051" cy="6159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823913" lvl="1" indent="-317500" algn="l" defTabSz="1014413" eaLnBrk="1" hangingPunct="1">
              <a:lnSpc>
                <a:spcPct val="130000"/>
              </a:lnSpc>
              <a:defRPr/>
            </a:pPr>
            <a:r>
              <a:rPr lang="km-KH" sz="2000" dirty="0">
                <a:latin typeface="Khmer OS Siemreap" pitchFamily="2" charset="0"/>
                <a:cs typeface="Khmer OS Siemreap" pitchFamily="2" charset="0"/>
                <a:sym typeface="Webdings" pitchFamily="18" charset="2"/>
              </a:rPr>
              <a:t>៤.១.</a:t>
            </a:r>
            <a:r>
              <a:rPr lang="km-KH" sz="2000" dirty="0">
                <a:latin typeface="Khmer OS Siemreap" pitchFamily="2" charset="0"/>
                <a:cs typeface="Khmer OS Siemreap" pitchFamily="2" charset="0"/>
              </a:rPr>
              <a:t> ដ្បាក្រាមបរិបទ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2512745" y="5988628"/>
            <a:ext cx="4327525" cy="6159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823913" lvl="1" indent="-317500" algn="l" defTabSz="1014413" eaLnBrk="1" hangingPunct="1">
              <a:lnSpc>
                <a:spcPct val="130000"/>
              </a:lnSpc>
              <a:defRPr/>
            </a:pPr>
            <a:r>
              <a:rPr lang="km-KH" sz="1800" dirty="0" smtClean="0">
                <a:latin typeface="Khmer OS" pitchFamily="2" charset="0"/>
                <a:cs typeface="Khmer OS" pitchFamily="2" charset="0"/>
              </a:rPr>
              <a:t>ដ្</a:t>
            </a:r>
            <a:r>
              <a:rPr lang="km-KH" sz="1800" dirty="0">
                <a:latin typeface="Khmer OS" pitchFamily="2" charset="0"/>
                <a:cs typeface="Khmer OS" pitchFamily="2" charset="0"/>
              </a:rPr>
              <a:t>បាក្រាមចរន្តទិន្នន័យ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7" y="1387557"/>
            <a:ext cx="8407492" cy="4597847"/>
          </a:xfrm>
          <a:prstGeom prst="rect">
            <a:avLst/>
          </a:prstGeom>
        </p:spPr>
      </p:pic>
      <p:pic>
        <p:nvPicPr>
          <p:cNvPr id="7" name="Picture 2" descr="C:\Users\MVK\Desktop\bbb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8595348" y="6491516"/>
            <a:ext cx="42860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១៥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10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  <p:extLst>
      <p:ext uri="{BB962C8B-B14F-4D97-AF65-F5344CB8AC3E}">
        <p14:creationId xmlns:p14="http://schemas.microsoft.com/office/powerpoint/2010/main" val="41243833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4"/>
          <p:cNvSpPr>
            <a:spLocks noChangeArrowheads="1"/>
          </p:cNvSpPr>
          <p:nvPr/>
        </p:nvSpPr>
        <p:spPr bwMode="auto">
          <a:xfrm>
            <a:off x="111483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</a:t>
            </a:r>
            <a:r>
              <a:rPr kumimoji="0" lang="en-U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V</a:t>
            </a: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.  </a:t>
            </a:r>
            <a:r>
              <a:rPr kumimoji="0"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</a:t>
            </a:r>
            <a:r>
              <a:rPr kumimoji="0" lang="en-US" sz="2400" kern="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ការបង្ហាញលទ្ធផល និងការ</a:t>
            </a:r>
            <a:r>
              <a:rPr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ពិភាក្សា</a:t>
            </a:r>
            <a:r>
              <a:rPr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​(</a:t>
            </a:r>
            <a:r>
              <a:rPr lang="en-US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Count…</a:t>
            </a:r>
            <a:r>
              <a:rPr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) </a:t>
            </a:r>
          </a:p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endParaRPr lang="en-US" sz="2400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4728" y="707076"/>
            <a:ext cx="8655051" cy="6159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algn="l"/>
            <a:r>
              <a:rPr lang="km-KH" sz="2000" dirty="0" smtClean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៤.</a:t>
            </a:r>
            <a:r>
              <a:rPr lang="km-KH" sz="2000" dirty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២</a:t>
            </a:r>
            <a:r>
              <a:rPr lang="km-KH" sz="2000" dirty="0" smtClean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.</a:t>
            </a:r>
            <a:r>
              <a:rPr lang="km-KH" sz="2000" dirty="0" smtClean="0">
                <a:latin typeface="Khmer OS Siemreap" pitchFamily="2" charset="0"/>
                <a:cs typeface="Khmer OS Siemreap" pitchFamily="2" charset="0"/>
              </a:rPr>
              <a:t> </a:t>
            </a:r>
            <a:r>
              <a:rPr lang="km-KH" sz="2000" dirty="0">
                <a:latin typeface="Khmer OS Siemreap" pitchFamily="2" charset="0"/>
                <a:cs typeface="Khmer OS Siemreap" pitchFamily="2" charset="0"/>
              </a:rPr>
              <a:t>វចនានុក្រមទន្នន័យ </a:t>
            </a:r>
            <a:r>
              <a:rPr lang="en-US" sz="2000" dirty="0">
                <a:latin typeface="Khmer OS Siemreap" pitchFamily="2" charset="0"/>
                <a:cs typeface="Khmer OS Siemreap" pitchFamily="2" charset="0"/>
              </a:rPr>
              <a:t>(</a:t>
            </a:r>
            <a:r>
              <a:rPr lang="en-US" sz="2000" b="1" dirty="0">
                <a:latin typeface="Khmer OS Siemreap" pitchFamily="2" charset="0"/>
                <a:cs typeface="Khmer OS Siemreap" pitchFamily="2" charset="0"/>
              </a:rPr>
              <a:t>Data Dictionary</a:t>
            </a:r>
            <a:r>
              <a:rPr lang="en-US" sz="2000" dirty="0">
                <a:latin typeface="Khmer OS Siemreap" pitchFamily="2" charset="0"/>
                <a:cs typeface="Khmer OS Siemreap" pitchFamily="2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4" y="1689993"/>
            <a:ext cx="6426765" cy="393166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512745" y="5621661"/>
            <a:ext cx="4327525" cy="6159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823913" lvl="1" indent="-317500" algn="l" defTabSz="1014413" eaLnBrk="1" hangingPunct="1">
              <a:lnSpc>
                <a:spcPct val="130000"/>
              </a:lnSpc>
              <a:defRPr/>
            </a:pPr>
            <a:r>
              <a:rPr lang="km-KH" sz="1800" dirty="0" smtClean="0">
                <a:latin typeface="Khmer OS" pitchFamily="2" charset="0"/>
                <a:cs typeface="Khmer OS" pitchFamily="2" charset="0"/>
              </a:rPr>
              <a:t>ដ្</a:t>
            </a:r>
            <a:r>
              <a:rPr lang="km-KH" sz="1800" dirty="0">
                <a:latin typeface="Khmer OS" pitchFamily="2" charset="0"/>
                <a:cs typeface="Khmer OS" pitchFamily="2" charset="0"/>
              </a:rPr>
              <a:t>បាក្រាមចរន្តទិន្នន័យ </a:t>
            </a:r>
          </a:p>
        </p:txBody>
      </p:sp>
      <p:pic>
        <p:nvPicPr>
          <p:cNvPr id="7" name="Picture 2" descr="C:\Users\MVK\Desktop\bbb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595348" y="6491516"/>
            <a:ext cx="42860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១៦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11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  <p:extLst>
      <p:ext uri="{BB962C8B-B14F-4D97-AF65-F5344CB8AC3E}">
        <p14:creationId xmlns:p14="http://schemas.microsoft.com/office/powerpoint/2010/main" val="31724626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7340"/>
            <a:ext cx="8957322" cy="5293643"/>
          </a:xfrm>
          <a:prstGeom prst="rect">
            <a:avLst/>
          </a:prstGeom>
        </p:spPr>
      </p:pic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111483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</a:t>
            </a:r>
            <a:r>
              <a:rPr kumimoji="0" lang="en-U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V</a:t>
            </a: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.  </a:t>
            </a:r>
            <a:r>
              <a:rPr kumimoji="0"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</a:t>
            </a:r>
            <a:r>
              <a:rPr kumimoji="0" lang="en-US" sz="2400" kern="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ការបង្ហាញលទ្ធផល និងការ</a:t>
            </a:r>
            <a:r>
              <a:rPr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ពិភាក្សា</a:t>
            </a:r>
            <a:r>
              <a:rPr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​(</a:t>
            </a:r>
            <a:r>
              <a:rPr lang="en-US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Count…</a:t>
            </a:r>
            <a:r>
              <a:rPr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) </a:t>
            </a:r>
          </a:p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endParaRPr lang="en-US" sz="2400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  <p:pic>
        <p:nvPicPr>
          <p:cNvPr id="6" name="Picture 2" descr="C:\Users\MVK\Desktop\bbb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595348" y="6491516"/>
            <a:ext cx="42860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១៧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  <p:extLst>
      <p:ext uri="{BB962C8B-B14F-4D97-AF65-F5344CB8AC3E}">
        <p14:creationId xmlns:p14="http://schemas.microsoft.com/office/powerpoint/2010/main" val="27132618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7532"/>
            <a:ext cx="9144000" cy="3842911"/>
          </a:xfrm>
          <a:prstGeom prst="rect">
            <a:avLst/>
          </a:prstGeom>
        </p:spPr>
      </p:pic>
      <p:pic>
        <p:nvPicPr>
          <p:cNvPr id="5" name="Picture 2" descr="C:\Users\MVK\Desktop\bbb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595348" y="6491516"/>
            <a:ext cx="42860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១៨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7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111483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</a:t>
            </a:r>
            <a:r>
              <a:rPr kumimoji="0" lang="en-U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V</a:t>
            </a: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.  </a:t>
            </a:r>
            <a:r>
              <a:rPr kumimoji="0"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</a:t>
            </a:r>
            <a:r>
              <a:rPr kumimoji="0" lang="en-US" sz="2400" kern="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ការបង្ហាញលទ្ធផល និងការ</a:t>
            </a:r>
            <a:r>
              <a:rPr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ពិភាក្សា</a:t>
            </a:r>
            <a:r>
              <a:rPr lang="km-KH" sz="2400" b="1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​(</a:t>
            </a:r>
            <a:r>
              <a:rPr lang="en-US" sz="2400" b="1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Delete this</a:t>
            </a:r>
            <a:r>
              <a:rPr lang="km-KH" sz="2400" b="1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) </a:t>
            </a:r>
            <a:endParaRPr lang="km-KH" sz="2400" b="1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/>
            </a:endParaRPr>
          </a:p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endParaRPr lang="en-US" sz="2400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941282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338327"/>
            <a:ext cx="8229600" cy="1049229"/>
          </a:xfrm>
        </p:spPr>
        <p:txBody>
          <a:bodyPr>
            <a:normAutofit/>
          </a:bodyPr>
          <a:lstStyle/>
          <a:p>
            <a:pPr algn="l"/>
            <a:r>
              <a:rPr lang="km-KH" sz="3600" dirty="0" smtClean="0">
                <a:solidFill>
                  <a:schemeClr val="tx1"/>
                </a:solidFill>
                <a:latin typeface="Khmer OS Muol Light" pitchFamily="2" charset="0"/>
                <a:cs typeface="Khmer OS Muol Light" pitchFamily="2" charset="0"/>
              </a:rPr>
              <a:t>រៀបរៀងដោយ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3724771" y="3102068"/>
            <a:ext cx="108074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dirty="0" smtClean="0">
                <a:latin typeface="Khmer OS Content" pitchFamily="2" charset="0"/>
                <a:cs typeface="Khmer OS Content" pitchFamily="2" charset="0"/>
              </a:rPr>
              <a:t>១</a:t>
            </a:r>
            <a:r>
              <a:rPr lang="en-US" dirty="0" smtClean="0">
                <a:latin typeface="Khmer OS Content" pitchFamily="2" charset="0"/>
                <a:cs typeface="Khmer OS Content" pitchFamily="2" charset="0"/>
              </a:rPr>
              <a:t>-</a:t>
            </a:r>
            <a:r>
              <a:rPr lang="km-KH" dirty="0" smtClean="0">
                <a:latin typeface="Khmer OS Content" pitchFamily="2" charset="0"/>
                <a:cs typeface="Khmer OS Content" pitchFamily="2" charset="0"/>
              </a:rPr>
              <a:t>ឈុំ ឡេងឌី</a:t>
            </a:r>
            <a:endParaRPr lang="en-US" dirty="0">
              <a:latin typeface="Khmer OS Content" pitchFamily="2" charset="0"/>
              <a:cs typeface="Khmer OS Content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7788" y="5355956"/>
            <a:ext cx="103746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dirty="0">
                <a:latin typeface="Khmer OS Content" pitchFamily="2" charset="0"/>
                <a:cs typeface="Khmer OS Content" pitchFamily="2" charset="0"/>
              </a:rPr>
              <a:t>២</a:t>
            </a:r>
            <a:r>
              <a:rPr lang="en-US" dirty="0" smtClean="0">
                <a:latin typeface="Khmer OS Content" pitchFamily="2" charset="0"/>
                <a:cs typeface="Khmer OS Content" pitchFamily="2" charset="0"/>
              </a:rPr>
              <a:t>-</a:t>
            </a:r>
            <a:r>
              <a:rPr lang="km-KH" dirty="0" smtClean="0">
                <a:latin typeface="Khmer OS Content" pitchFamily="2" charset="0"/>
                <a:cs typeface="Khmer OS Content" pitchFamily="2" charset="0"/>
              </a:rPr>
              <a:t>ញ៉េន ចន្ថា</a:t>
            </a:r>
            <a:endParaRPr lang="en-US" dirty="0">
              <a:latin typeface="Khmer OS Content" pitchFamily="2" charset="0"/>
              <a:cs typeface="Khmer OS Content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04326" y="5388084"/>
            <a:ext cx="92044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dirty="0" smtClean="0">
                <a:latin typeface="Khmer OS Content" pitchFamily="2" charset="0"/>
                <a:cs typeface="Khmer OS Content" pitchFamily="2" charset="0"/>
              </a:rPr>
              <a:t>៣</a:t>
            </a:r>
            <a:r>
              <a:rPr lang="en-US" dirty="0" smtClean="0">
                <a:latin typeface="Khmer OS Content" pitchFamily="2" charset="0"/>
                <a:cs typeface="Khmer OS Content" pitchFamily="2" charset="0"/>
              </a:rPr>
              <a:t>-</a:t>
            </a:r>
            <a:r>
              <a:rPr lang="km-KH" dirty="0" smtClean="0">
                <a:latin typeface="Khmer OS Content" pitchFamily="2" charset="0"/>
                <a:cs typeface="Khmer OS Content" pitchFamily="2" charset="0"/>
              </a:rPr>
              <a:t>ជៃ​ រត្តនា</a:t>
            </a:r>
            <a:endParaRPr lang="en-US" dirty="0">
              <a:latin typeface="Khmer OS Content" pitchFamily="2" charset="0"/>
              <a:cs typeface="Khmer OS Content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38418" y="5388084"/>
            <a:ext cx="85632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dirty="0">
                <a:latin typeface="Khmer OS Content" pitchFamily="2" charset="0"/>
                <a:cs typeface="Khmer OS Content" pitchFamily="2" charset="0"/>
              </a:rPr>
              <a:t>៤</a:t>
            </a:r>
            <a:r>
              <a:rPr lang="en-US" dirty="0" smtClean="0">
                <a:latin typeface="Khmer OS Content" pitchFamily="2" charset="0"/>
                <a:cs typeface="Khmer OS Content" pitchFamily="2" charset="0"/>
              </a:rPr>
              <a:t>-</a:t>
            </a:r>
            <a:r>
              <a:rPr lang="km-KH" dirty="0" smtClean="0">
                <a:latin typeface="Khmer OS Content" pitchFamily="2" charset="0"/>
                <a:cs typeface="Khmer OS Content" pitchFamily="2" charset="0"/>
              </a:rPr>
              <a:t>មុំ វណ្ណៈ</a:t>
            </a:r>
            <a:endParaRPr lang="en-US" dirty="0">
              <a:latin typeface="Khmer OS Content" pitchFamily="2" charset="0"/>
              <a:cs typeface="Khmer OS Content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20074" y="5362110"/>
            <a:ext cx="86113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dirty="0">
                <a:latin typeface="Khmer OS Content" pitchFamily="2" charset="0"/>
                <a:cs typeface="Khmer OS Content" pitchFamily="2" charset="0"/>
              </a:rPr>
              <a:t>៥</a:t>
            </a:r>
            <a:r>
              <a:rPr lang="en-US" b="1" dirty="0" smtClean="0">
                <a:latin typeface="Khmer OS Content" pitchFamily="2" charset="0"/>
                <a:cs typeface="Khmer OS Content" pitchFamily="2" charset="0"/>
              </a:rPr>
              <a:t>-</a:t>
            </a:r>
            <a:r>
              <a:rPr lang="km-KH" dirty="0" smtClean="0">
                <a:latin typeface="Khmer OS Content" pitchFamily="2" charset="0"/>
                <a:cs typeface="Khmer OS Content" pitchFamily="2" charset="0"/>
              </a:rPr>
              <a:t>គង់ ឬទ្ធី</a:t>
            </a:r>
            <a:endParaRPr lang="en-US" dirty="0">
              <a:latin typeface="Khmer OS Content" pitchFamily="2" charset="0"/>
              <a:cs typeface="Khmer OS Content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314" y="3555084"/>
            <a:ext cx="1505712" cy="18714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865" y="1283596"/>
            <a:ext cx="1546655" cy="17145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1" y="3602134"/>
            <a:ext cx="1223504" cy="16192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493" y="3602135"/>
            <a:ext cx="1307861" cy="171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01938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7065"/>
            <a:ext cx="9144000" cy="4263869"/>
          </a:xfrm>
          <a:prstGeom prst="rect">
            <a:avLst/>
          </a:prstGeom>
        </p:spPr>
      </p:pic>
      <p:pic>
        <p:nvPicPr>
          <p:cNvPr id="5" name="Picture 2" descr="C:\Users\MVK\Desktop\bbb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595348" y="6491516"/>
            <a:ext cx="42860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១៩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7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111483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</a:t>
            </a:r>
            <a:r>
              <a:rPr kumimoji="0" lang="en-U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V</a:t>
            </a: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.  </a:t>
            </a:r>
            <a:r>
              <a:rPr kumimoji="0"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</a:t>
            </a:r>
            <a:r>
              <a:rPr kumimoji="0" lang="en-US" sz="2400" kern="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ការបង្ហាញលទ្ធផល និងការ</a:t>
            </a:r>
            <a:r>
              <a:rPr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ពិភាក្សា</a:t>
            </a:r>
            <a:r>
              <a:rPr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​(</a:t>
            </a:r>
            <a:r>
              <a:rPr lang="en-US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Count…</a:t>
            </a:r>
            <a:r>
              <a:rPr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) </a:t>
            </a:r>
          </a:p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endParaRPr lang="en-US" sz="2400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02757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2508"/>
            <a:ext cx="9144000" cy="3212984"/>
          </a:xfrm>
          <a:prstGeom prst="rect">
            <a:avLst/>
          </a:prstGeom>
        </p:spPr>
      </p:pic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111483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</a:t>
            </a:r>
            <a:r>
              <a:rPr kumimoji="0" lang="en-U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V</a:t>
            </a: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.  </a:t>
            </a:r>
            <a:r>
              <a:rPr kumimoji="0"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</a:t>
            </a:r>
            <a:r>
              <a:rPr kumimoji="0" lang="en-US" sz="2400" kern="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ការបង្ហាញលទ្ធផល និងការ</a:t>
            </a:r>
            <a:r>
              <a:rPr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ពិភាក្សា</a:t>
            </a:r>
            <a:r>
              <a:rPr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​(</a:t>
            </a:r>
            <a:r>
              <a:rPr lang="en-US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Count…</a:t>
            </a:r>
            <a:r>
              <a:rPr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) </a:t>
            </a:r>
          </a:p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endParaRPr lang="en-US" sz="2400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  <p:pic>
        <p:nvPicPr>
          <p:cNvPr id="6" name="Picture 2" descr="C:\Users\MVK\Desktop\bbb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595348" y="6491516"/>
            <a:ext cx="42860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២០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  <p:extLst>
      <p:ext uri="{BB962C8B-B14F-4D97-AF65-F5344CB8AC3E}">
        <p14:creationId xmlns:p14="http://schemas.microsoft.com/office/powerpoint/2010/main" val="18778527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1102"/>
            <a:ext cx="9144000" cy="4215795"/>
          </a:xfrm>
          <a:prstGeom prst="rect">
            <a:avLst/>
          </a:prstGeom>
        </p:spPr>
      </p:pic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111483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</a:t>
            </a:r>
            <a:r>
              <a:rPr kumimoji="0" lang="en-U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V</a:t>
            </a: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.  </a:t>
            </a:r>
            <a:r>
              <a:rPr kumimoji="0"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</a:t>
            </a:r>
            <a:r>
              <a:rPr kumimoji="0" lang="en-US" sz="2400" kern="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ការបង្ហាញលទ្ធផល និងការ</a:t>
            </a:r>
            <a:r>
              <a:rPr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ពិភាក្សា</a:t>
            </a:r>
            <a:r>
              <a:rPr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​(</a:t>
            </a:r>
            <a:r>
              <a:rPr lang="en-US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Count…</a:t>
            </a:r>
            <a:r>
              <a:rPr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) </a:t>
            </a:r>
          </a:p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endParaRPr lang="en-US" sz="2400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  <p:pic>
        <p:nvPicPr>
          <p:cNvPr id="6" name="Picture 2" descr="C:\Users\MVK\Desktop\bbb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595348" y="6491516"/>
            <a:ext cx="42860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២១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  <p:extLst>
      <p:ext uri="{BB962C8B-B14F-4D97-AF65-F5344CB8AC3E}">
        <p14:creationId xmlns:p14="http://schemas.microsoft.com/office/powerpoint/2010/main" val="6792898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2487"/>
            <a:ext cx="9144000" cy="4393025"/>
          </a:xfrm>
          <a:prstGeom prst="rect">
            <a:avLst/>
          </a:prstGeom>
        </p:spPr>
      </p:pic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111483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</a:t>
            </a:r>
            <a:r>
              <a:rPr kumimoji="0" lang="en-U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V</a:t>
            </a: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.  </a:t>
            </a:r>
            <a:r>
              <a:rPr kumimoji="0"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</a:t>
            </a:r>
            <a:r>
              <a:rPr kumimoji="0" lang="en-US" sz="2400" kern="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ការបង្ហាញលទ្ធផល និងការ</a:t>
            </a:r>
            <a:r>
              <a:rPr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ពិភាក្សា</a:t>
            </a:r>
            <a:r>
              <a:rPr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​(</a:t>
            </a:r>
            <a:r>
              <a:rPr lang="en-US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Count…</a:t>
            </a:r>
            <a:r>
              <a:rPr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) </a:t>
            </a:r>
          </a:p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endParaRPr lang="en-US" sz="2400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  <p:pic>
        <p:nvPicPr>
          <p:cNvPr id="6" name="Picture 2" descr="C:\Users\MVK\Desktop\bbb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526220" y="6516251"/>
            <a:ext cx="52028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២២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  <p:extLst>
      <p:ext uri="{BB962C8B-B14F-4D97-AF65-F5344CB8AC3E}">
        <p14:creationId xmlns:p14="http://schemas.microsoft.com/office/powerpoint/2010/main" val="41392753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6587"/>
            <a:ext cx="9144000" cy="3844826"/>
          </a:xfrm>
          <a:prstGeom prst="rect">
            <a:avLst/>
          </a:prstGeom>
        </p:spPr>
      </p:pic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111483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</a:t>
            </a:r>
            <a:r>
              <a:rPr kumimoji="0" lang="en-U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V</a:t>
            </a: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.  </a:t>
            </a:r>
            <a:r>
              <a:rPr kumimoji="0"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</a:t>
            </a:r>
            <a:r>
              <a:rPr kumimoji="0" lang="en-US" sz="2400" kern="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ការបង្ហាញលទ្ធផល និងការ</a:t>
            </a:r>
            <a:r>
              <a:rPr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ពិភាក្សា</a:t>
            </a:r>
            <a:r>
              <a:rPr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​(</a:t>
            </a:r>
            <a:r>
              <a:rPr lang="en-US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Count…</a:t>
            </a:r>
            <a:r>
              <a:rPr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) </a:t>
            </a:r>
          </a:p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endParaRPr lang="en-US" sz="2400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  <p:pic>
        <p:nvPicPr>
          <p:cNvPr id="6" name="Picture 2" descr="C:\Users\MVK\Desktop\bbb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526220" y="6516251"/>
            <a:ext cx="52028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២៣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  <p:extLst>
      <p:ext uri="{BB962C8B-B14F-4D97-AF65-F5344CB8AC3E}">
        <p14:creationId xmlns:p14="http://schemas.microsoft.com/office/powerpoint/2010/main" val="2969837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8688"/>
            <a:ext cx="9144000" cy="4120624"/>
          </a:xfrm>
          <a:prstGeom prst="rect">
            <a:avLst/>
          </a:prstGeom>
        </p:spPr>
      </p:pic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111483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</a:t>
            </a:r>
            <a:r>
              <a:rPr kumimoji="0" lang="en-U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V</a:t>
            </a: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.  </a:t>
            </a:r>
            <a:r>
              <a:rPr kumimoji="0"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</a:t>
            </a:r>
            <a:r>
              <a:rPr kumimoji="0" lang="en-US" sz="2400" kern="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ការបង្ហាញលទ្ធផល និងការ</a:t>
            </a:r>
            <a:r>
              <a:rPr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ពិភាក្សា</a:t>
            </a:r>
            <a:r>
              <a:rPr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​(</a:t>
            </a:r>
            <a:r>
              <a:rPr lang="en-US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Count…</a:t>
            </a:r>
            <a:r>
              <a:rPr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) </a:t>
            </a:r>
          </a:p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endParaRPr lang="en-US" sz="2400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  <p:pic>
        <p:nvPicPr>
          <p:cNvPr id="6" name="Picture 2" descr="C:\Users\MVK\Desktop\bbb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526220" y="6516251"/>
            <a:ext cx="52028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២៤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  <p:extLst>
      <p:ext uri="{BB962C8B-B14F-4D97-AF65-F5344CB8AC3E}">
        <p14:creationId xmlns:p14="http://schemas.microsoft.com/office/powerpoint/2010/main" val="2188646186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379"/>
            <a:ext cx="9144000" cy="3559242"/>
          </a:xfrm>
          <a:prstGeom prst="rect">
            <a:avLst/>
          </a:prstGeom>
        </p:spPr>
      </p:pic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111483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</a:t>
            </a:r>
            <a:r>
              <a:rPr kumimoji="0" lang="en-U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V</a:t>
            </a: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.  </a:t>
            </a:r>
            <a:r>
              <a:rPr kumimoji="0"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</a:t>
            </a:r>
            <a:r>
              <a:rPr kumimoji="0" lang="en-US" sz="2400" kern="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ការបង្ហាញលទ្ធផល និងការ</a:t>
            </a:r>
            <a:r>
              <a:rPr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ពិភាក្សា</a:t>
            </a:r>
            <a:r>
              <a:rPr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​(</a:t>
            </a:r>
            <a:r>
              <a:rPr lang="en-US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Count…</a:t>
            </a:r>
            <a:r>
              <a:rPr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) </a:t>
            </a:r>
          </a:p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endParaRPr lang="en-US" sz="2400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  <p:pic>
        <p:nvPicPr>
          <p:cNvPr id="6" name="Picture 2" descr="C:\Users\MVK\Desktop\bbb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526220" y="6516251"/>
            <a:ext cx="52028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២៥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  <p:extLst>
      <p:ext uri="{BB962C8B-B14F-4D97-AF65-F5344CB8AC3E}">
        <p14:creationId xmlns:p14="http://schemas.microsoft.com/office/powerpoint/2010/main" val="471479630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" y="1525279"/>
            <a:ext cx="8881713" cy="3923300"/>
          </a:xfrm>
          <a:prstGeom prst="rect">
            <a:avLst/>
          </a:prstGeom>
        </p:spPr>
      </p:pic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111483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</a:t>
            </a:r>
            <a:r>
              <a:rPr kumimoji="0" lang="en-U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V</a:t>
            </a: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.  </a:t>
            </a:r>
            <a:r>
              <a:rPr kumimoji="0"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</a:t>
            </a:r>
            <a:r>
              <a:rPr kumimoji="0" lang="en-US" sz="2400" kern="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ការបង្ហាញលទ្ធផល និងការ</a:t>
            </a:r>
            <a:r>
              <a:rPr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ពិភាក្សា</a:t>
            </a:r>
            <a:r>
              <a:rPr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​(</a:t>
            </a:r>
            <a:r>
              <a:rPr lang="en-US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Count…</a:t>
            </a:r>
            <a:r>
              <a:rPr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) </a:t>
            </a:r>
          </a:p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endParaRPr lang="en-US" sz="2400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  <p:pic>
        <p:nvPicPr>
          <p:cNvPr id="6" name="Picture 2" descr="C:\Users\MVK\Desktop\bbb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526220" y="6516251"/>
            <a:ext cx="52028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២៦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  <p:extLst>
      <p:ext uri="{BB962C8B-B14F-4D97-AF65-F5344CB8AC3E}">
        <p14:creationId xmlns:p14="http://schemas.microsoft.com/office/powerpoint/2010/main" val="861607701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6512" y="707076"/>
            <a:ext cx="8655051" cy="6159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823913" lvl="1" indent="-317500" algn="l" defTabSz="1014413" eaLnBrk="1" hangingPunct="1">
              <a:lnSpc>
                <a:spcPct val="130000"/>
              </a:lnSpc>
              <a:defRPr/>
            </a:pPr>
            <a:r>
              <a:rPr lang="km-KH" sz="2000" dirty="0" smtClean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៣.៣.​</a:t>
            </a:r>
            <a:r>
              <a:rPr lang="km-KH" sz="2000" dirty="0">
                <a:latin typeface="Khmer OS Siemreap" pitchFamily="2" charset="0"/>
                <a:cs typeface="Khmer OS Siemreap" pitchFamily="2" charset="0"/>
              </a:rPr>
              <a:t>ការពិភាក្សា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13780" y="2068038"/>
            <a:ext cx="8497196" cy="168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កាត់បន្ថយទៅលើការចំណាយទៅឯកសារក្នុងការរក្សាទុកទិន្នន័យ។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ទិន្នន័យអាចស្វែងរកបានភ្លាមៗទៅតាមតម្រូវការ។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ទទួលបានភាពទំនើបកម្ម។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បង្កើនសុវត្ថិភាពក្នុងការរក្សាទិន្នន័យ។</a:t>
            </a:r>
            <a:endParaRPr lang="en-US" sz="1600" dirty="0">
              <a:latin typeface="Khmer OS Content" pitchFamily="2" charset="0"/>
              <a:cs typeface="Khmer OS Content" pitchFamily="2" charset="0"/>
              <a:sym typeface="Webdings" pitchFamily="18" charset="2"/>
            </a:endParaRPr>
          </a:p>
        </p:txBody>
      </p:sp>
      <p:sp>
        <p:nvSpPr>
          <p:cNvPr id="7" name="Rectangle 34"/>
          <p:cNvSpPr>
            <a:spLocks noChangeArrowheads="1"/>
          </p:cNvSpPr>
          <p:nvPr/>
        </p:nvSpPr>
        <p:spPr bwMode="auto">
          <a:xfrm>
            <a:off x="111069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</a:t>
            </a:r>
            <a:r>
              <a:rPr kumimoji="0" lang="en-U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V</a:t>
            </a: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.  </a:t>
            </a:r>
            <a:r>
              <a:rPr kumimoji="0"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</a:t>
            </a:r>
            <a:r>
              <a:rPr kumimoji="0" lang="en-US" sz="2400" kern="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ការបង្ហាញលទ្ធផល និងការ</a:t>
            </a:r>
            <a:r>
              <a:rPr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ពិភាក្សា</a:t>
            </a:r>
            <a:r>
              <a:rPr lang="en-U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 </a:t>
            </a:r>
            <a:r>
              <a:rPr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​(</a:t>
            </a:r>
            <a:r>
              <a:rPr lang="en-US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Count…</a:t>
            </a:r>
            <a:r>
              <a:rPr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) </a:t>
            </a:r>
          </a:p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endParaRPr lang="en-US" sz="2400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66180" y="4509140"/>
            <a:ext cx="8497196" cy="171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កាត់បន្ថយទៅលើការចំណាយទៅឯកសារក្នុងការរក្សាទុកទិន្នន័យ។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ទិន្នន័យអាចស្វែងរកបានភ្លាមៗទៅតាមតម្រូវការ។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ទទួលបានភាពទំនើបកម្ម។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បង្កើនសុវត្ថិភាពក្នុងការរក្សាទិន្នន័យ។</a:t>
            </a:r>
            <a:endParaRPr lang="en-US" sz="1600" dirty="0">
              <a:latin typeface="Khmer OS Content" pitchFamily="2" charset="0"/>
              <a:cs typeface="Khmer OS Content" pitchFamily="2" charset="0"/>
              <a:sym typeface="Webdings" pitchFamily="18" charset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7173" y="1387557"/>
            <a:ext cx="1327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v"/>
            </a:pPr>
            <a:r>
              <a:rPr lang="ca-ES" sz="1800" b="1" dirty="0" smtClean="0">
                <a:latin typeface="Khmer OS Content" pitchFamily="2" charset="0"/>
                <a:cs typeface="Khmer OS Content" pitchFamily="2" charset="0"/>
              </a:rPr>
              <a:t>ចំនុចខ្លាំង</a:t>
            </a:r>
            <a:endParaRPr lang="en-US" sz="1800" b="1" dirty="0">
              <a:latin typeface="Khmer OS Content" pitchFamily="2" charset="0"/>
              <a:cs typeface="Khmer OS Content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4581" y="4130334"/>
            <a:ext cx="1532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ca-ES" sz="1800" b="1" dirty="0" smtClean="0">
                <a:latin typeface="Khmer OS Content" pitchFamily="2" charset="0"/>
                <a:cs typeface="Khmer OS Content" pitchFamily="2" charset="0"/>
              </a:rPr>
              <a:t>ចំនុចខ្សោយ</a:t>
            </a:r>
            <a:endParaRPr lang="en-US" sz="1800" b="1" dirty="0">
              <a:latin typeface="Khmer OS Content" pitchFamily="2" charset="0"/>
              <a:cs typeface="Khmer OS Content" pitchFamily="2" charset="0"/>
            </a:endParaRPr>
          </a:p>
        </p:txBody>
      </p:sp>
      <p:pic>
        <p:nvPicPr>
          <p:cNvPr id="10" name="Picture 2" descr="C:\Users\MVK\Desktop\bbb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8526220" y="6516251"/>
            <a:ext cx="52028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២៧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13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  <p:extLst>
      <p:ext uri="{BB962C8B-B14F-4D97-AF65-F5344CB8AC3E}">
        <p14:creationId xmlns:p14="http://schemas.microsoft.com/office/powerpoint/2010/main" val="2932833455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111069" y="254047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79413" indent="-379413" algn="l" defTabSz="1014413" latinLnBrk="0">
              <a:lnSpc>
                <a:spcPct val="130000"/>
              </a:lnSpc>
              <a:defRPr/>
            </a:pPr>
            <a:r>
              <a:rPr kumimoji="0" lang="en-U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V</a:t>
            </a: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.  </a:t>
            </a:r>
            <a:r>
              <a:rPr kumimoji="0"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</a:t>
            </a:r>
            <a:r>
              <a:rPr kumimoji="0" lang="en-US" sz="2400" kern="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​​​</a:t>
            </a:r>
            <a:r>
              <a:rPr lang="en-U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 </a:t>
            </a:r>
            <a:r>
              <a:rPr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សេចក្តីសន្និដ្ឋាន និងអនុសាសន៏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62287" y="771607"/>
            <a:ext cx="8655051" cy="6159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algn="l"/>
            <a:r>
              <a:rPr lang="km-KH" sz="2000" dirty="0" smtClean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៥.១.​</a:t>
            </a:r>
            <a:r>
              <a:rPr lang="km-KH" sz="2000" dirty="0">
                <a:latin typeface="Khmer OS Siemreap" pitchFamily="2" charset="0"/>
                <a:cs typeface="Khmer OS Siemreap" pitchFamily="2" charset="0"/>
              </a:rPr>
              <a:t>សេចក្តីសន្និដ្ឋាន</a:t>
            </a:r>
            <a:endParaRPr lang="en-US" sz="2000" dirty="0">
              <a:latin typeface="Khmer OS Siemreap" pitchFamily="2" charset="0"/>
              <a:cs typeface="Khmer OS Siemreap" pitchFamily="2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60126" y="1210477"/>
            <a:ext cx="8497196" cy="584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km-KH" sz="1800" dirty="0" smtClean="0">
                <a:latin typeface="Khmer OS Content" pitchFamily="2" charset="0"/>
                <a:cs typeface="Khmer OS Content" pitchFamily="2" charset="0"/>
              </a:rPr>
              <a:t>តាមការសន្និដ្ឋានបានបញ្ជាក់ឃើញថា ប្រព័ន្ធថ្មីមួយនេះ បាន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ផ្តល់គុណសម្បត្តិក្នុងការគ្រប់គ្រងក្នុងការលក់</a:t>
            </a:r>
            <a:r>
              <a:rPr lang="km-KH" sz="1800" dirty="0" smtClean="0">
                <a:latin typeface="Khmer OS Content" pitchFamily="2" charset="0"/>
                <a:cs typeface="Khmer OS Content" pitchFamily="2" charset="0"/>
              </a:rPr>
              <a:t>របស់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ដេប៉ូហ៊ុយ​​​ បូរី </a:t>
            </a:r>
            <a:r>
              <a:rPr lang="km-KH" sz="1800" dirty="0" smtClean="0">
                <a:latin typeface="Khmer OS Content" pitchFamily="2" charset="0"/>
                <a:cs typeface="Khmer OS Content" pitchFamily="2" charset="0"/>
              </a:rPr>
              <a:t>ដូចជា៖</a:t>
            </a:r>
            <a:endParaRPr lang="en-US" sz="1800" dirty="0">
              <a:latin typeface="Khmer OS Content" pitchFamily="2" charset="0"/>
              <a:cs typeface="Khmer OS Content" pitchFamily="2" charset="0"/>
            </a:endParaRP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កាត់បន្ថយក្រដាសសម្រាប់ធ្វើការកត់ត្រានូវ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ទិន្នន័យ</a:t>
            </a:r>
            <a:endParaRPr lang="km-KH" sz="1600" dirty="0">
              <a:latin typeface="Khmer OS Content" pitchFamily="2" charset="0"/>
              <a:cs typeface="Khmer OS Content" pitchFamily="2" charset="0"/>
            </a:endParaRP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កាត់បន្ថយពេលវេលាក្នុងការស្វែងរកឯកសារ និង អាចស្វែងរកឯកសារទៅតាមតម្រូវ 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ការ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កាត់បន្ថយនូវកម្លាំងពលកម្ម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ការរក្សាទុកនូវព័ត៌មានមានលក្ខណៈងាយ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ស្រួល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ព័ត៌មានទទួលបានគ្រប់គ្រាន់ និង ទាន់ពេល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វេលា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មានសុវត្ថិភាពខ្ពស់ក្នុងការរក្សាទុក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ទិន្នន័យ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អាចរក្សាទុកទិន្នន័យបានយូរ និង ងាយស្រួល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គ្រប់គ្រង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បំពេញតម្រូវការយ៉ាងឆាប់រហ័សក្នុងការធ្វើរបាយការណ៍ដូចជា របាយការណ៍បញ្ជាទិញ របាយការណ៍នាំទំនិញចូល របាយការណ៍លក់ និង របាយការណ៍ទំនិញជិតអស់ពី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ស្តុក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តាមរយៈការប្រើប្រាស់បារកូដ ធ្វើអោយប្រតិបត្តិការណ៍លក់មានលក្ខណៈសុក្រឹត និង លឿនជាងការលក់ដោយធ្វើការកត់ត្រាដោយ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ដៃ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§"/>
            </a:pPr>
            <a:endParaRPr lang="en-US" sz="1600" dirty="0">
              <a:latin typeface="Khmer OS Content" pitchFamily="2" charset="0"/>
              <a:cs typeface="Khmer OS Content" pitchFamily="2" charset="0"/>
              <a:sym typeface="Webdings" pitchFamily="18" charset="2"/>
            </a:endParaRPr>
          </a:p>
        </p:txBody>
      </p:sp>
      <p:pic>
        <p:nvPicPr>
          <p:cNvPr id="8" name="Picture 2" descr="C:\Users\MVK\Desktop\bbb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8526220" y="6516251"/>
            <a:ext cx="52028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២៨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10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  <p:extLst>
      <p:ext uri="{BB962C8B-B14F-4D97-AF65-F5344CB8AC3E}">
        <p14:creationId xmlns:p14="http://schemas.microsoft.com/office/powerpoint/2010/main" val="326522135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25638" y="1182688"/>
            <a:ext cx="3024187" cy="587375"/>
          </a:xfrm>
        </p:spPr>
        <p:txBody>
          <a:bodyPr/>
          <a:lstStyle/>
          <a:p>
            <a:pPr defTabSz="912813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km-KH" altLang="ko-KR" sz="2800" b="1" dirty="0" smtClean="0">
                <a:solidFill>
                  <a:srgbClr val="FFC000"/>
                </a:solidFill>
                <a:latin typeface="Khmer OS Muol" pitchFamily="2" charset="0"/>
                <a:cs typeface="Khmer OS Muol" pitchFamily="2" charset="0"/>
              </a:rPr>
              <a:t>មាតិការ</a:t>
            </a:r>
            <a:endParaRPr lang="ko-KR" altLang="en-US" sz="2800" b="1" dirty="0" smtClean="0">
              <a:solidFill>
                <a:srgbClr val="FFC000"/>
              </a:solidFill>
              <a:latin typeface="Khmer OS Muol" pitchFamily="2" charset="0"/>
              <a:cs typeface="Khmer OS Muol" pitchFamily="2" charset="0"/>
            </a:endParaRPr>
          </a:p>
        </p:txBody>
      </p:sp>
      <p:sp>
        <p:nvSpPr>
          <p:cNvPr id="4099" name="Rectangle 34"/>
          <p:cNvSpPr>
            <a:spLocks noChangeArrowheads="1"/>
          </p:cNvSpPr>
          <p:nvPr/>
        </p:nvSpPr>
        <p:spPr bwMode="auto">
          <a:xfrm>
            <a:off x="1018377" y="2370474"/>
            <a:ext cx="7258464" cy="3099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defRPr/>
            </a:pPr>
            <a:r>
              <a:rPr kumimoji="0" lang="ca-ES" sz="24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I.  </a:t>
            </a:r>
            <a:r>
              <a:rPr kumimoji="0" lang="km-KH" sz="24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​​​</a:t>
            </a:r>
            <a:r>
              <a:rPr kumimoji="0" lang="en-US" sz="24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  </a:t>
            </a:r>
            <a:r>
              <a:rPr kumimoji="0" lang="km-KH" sz="24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សេចក្តីផ្តើម</a:t>
            </a:r>
            <a:endParaRPr kumimoji="0" lang="ca-ES" sz="2400" dirty="0">
              <a:latin typeface="Khmer OS Content" panose="02000500000000020004" pitchFamily="2" charset="0"/>
              <a:cs typeface="Khmer OS Content" panose="02000500000000020004" pitchFamily="2" charset="0"/>
            </a:endParaRPr>
          </a:p>
          <a:p>
            <a:pPr marL="379413" indent="-379413" algn="l" defTabSz="1014413" latinLnBrk="0">
              <a:lnSpc>
                <a:spcPct val="130000"/>
              </a:lnSpc>
              <a:defRPr/>
            </a:pPr>
            <a:r>
              <a:rPr kumimoji="0" lang="ca-ES" sz="24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II.   </a:t>
            </a:r>
            <a:r>
              <a:rPr kumimoji="0" lang="km-KH" sz="24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​​​​</a:t>
            </a:r>
            <a:r>
              <a:rPr lang="km-KH" sz="2400" dirty="0">
                <a:latin typeface="Khmer OS Content" panose="02000500000000020004" pitchFamily="2" charset="0"/>
                <a:cs typeface="Khmer OS Content" panose="02000500000000020004" pitchFamily="2" charset="0"/>
                <a:sym typeface="Webdings"/>
              </a:rPr>
              <a:t>រំលឹកទ្រឹស្តី </a:t>
            </a:r>
          </a:p>
          <a:p>
            <a:pPr marL="379413" indent="-379413" algn="l" defTabSz="1014413" latinLnBrk="0">
              <a:lnSpc>
                <a:spcPct val="130000"/>
              </a:lnSpc>
              <a:defRPr/>
            </a:pPr>
            <a:r>
              <a:rPr kumimoji="0" lang="ca-ES" sz="24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III.</a:t>
            </a:r>
            <a:r>
              <a:rPr kumimoji="0" lang="en-US" sz="2400" kern="0" dirty="0">
                <a:latin typeface="Khmer OS Content" panose="02000500000000020004" pitchFamily="2" charset="0"/>
                <a:cs typeface="Khmer OS Content" panose="02000500000000020004" pitchFamily="2" charset="0"/>
              </a:rPr>
              <a:t>  </a:t>
            </a:r>
            <a:r>
              <a:rPr lang="km-KH" sz="2400" dirty="0">
                <a:latin typeface="Khmer OS Content" panose="02000500000000020004" pitchFamily="2" charset="0"/>
                <a:cs typeface="Khmer OS Content" panose="02000500000000020004" pitchFamily="2" charset="0"/>
                <a:sym typeface="Webdings"/>
              </a:rPr>
              <a:t>វិធីសាស្ត្រនៃការស្រាវជ្រាវ</a:t>
            </a:r>
            <a:r>
              <a:rPr lang="km-KH" sz="2400" kern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Khmer OS Content" panose="02000500000000020004" pitchFamily="2" charset="0"/>
                <a:cs typeface="Khmer OS Content" panose="02000500000000020004" pitchFamily="2" charset="0"/>
              </a:rPr>
              <a:t> </a:t>
            </a:r>
            <a:endParaRPr kumimoji="0" lang="en-US" sz="2400" kern="0" dirty="0">
              <a:latin typeface="Khmer OS Content" panose="02000500000000020004" pitchFamily="2" charset="0"/>
              <a:cs typeface="Khmer OS Content" panose="02000500000000020004" pitchFamily="2" charset="0"/>
            </a:endParaRPr>
          </a:p>
          <a:p>
            <a:pPr marL="379413" indent="-379413" algn="l" defTabSz="1014413" latinLnBrk="0">
              <a:lnSpc>
                <a:spcPct val="130000"/>
              </a:lnSpc>
              <a:defRPr/>
            </a:pPr>
            <a:r>
              <a:rPr kumimoji="0" lang="ca-ES" sz="24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IV.</a:t>
            </a:r>
            <a:r>
              <a:rPr lang="km-KH" sz="2400" dirty="0">
                <a:latin typeface="Khmer OS Content" panose="02000500000000020004" pitchFamily="2" charset="0"/>
                <a:cs typeface="Khmer OS Content" panose="02000500000000020004" pitchFamily="2" charset="0"/>
                <a:sym typeface="Webdings"/>
              </a:rPr>
              <a:t> </a:t>
            </a:r>
            <a:r>
              <a:rPr lang="en-US" sz="2400" dirty="0">
                <a:latin typeface="Khmer OS Content" panose="02000500000000020004" pitchFamily="2" charset="0"/>
                <a:cs typeface="Khmer OS Content" panose="02000500000000020004" pitchFamily="2" charset="0"/>
                <a:sym typeface="Webdings"/>
              </a:rPr>
              <a:t> </a:t>
            </a:r>
            <a:r>
              <a:rPr lang="km-KH" sz="2400" dirty="0">
                <a:latin typeface="Khmer OS Content" panose="02000500000000020004" pitchFamily="2" charset="0"/>
                <a:cs typeface="Khmer OS Content" panose="02000500000000020004" pitchFamily="2" charset="0"/>
                <a:sym typeface="Webdings"/>
              </a:rPr>
              <a:t>ការបង្ហាញលទ្ធផល និងការពិភាក្សា</a:t>
            </a:r>
            <a:endParaRPr kumimoji="0" lang="km-KH" sz="2400" dirty="0">
              <a:latin typeface="Khmer OS Content" panose="02000500000000020004" pitchFamily="2" charset="0"/>
              <a:cs typeface="Khmer OS Content" panose="02000500000000020004" pitchFamily="2" charset="0"/>
              <a:sym typeface="Webdings"/>
            </a:endParaRPr>
          </a:p>
          <a:p>
            <a:pPr marL="379413" indent="-379413" algn="l" defTabSz="1014413" latinLnBrk="0">
              <a:lnSpc>
                <a:spcPct val="130000"/>
              </a:lnSpc>
              <a:defRPr/>
            </a:pPr>
            <a:r>
              <a:rPr kumimoji="0" lang="ca-ES" sz="2400" dirty="0">
                <a:latin typeface="Khmer OS Content" panose="02000500000000020004" pitchFamily="2" charset="0"/>
                <a:cs typeface="Khmer OS Content" panose="02000500000000020004" pitchFamily="2" charset="0"/>
              </a:rPr>
              <a:t>V.</a:t>
            </a:r>
            <a:r>
              <a:rPr lang="km-KH" sz="2400" dirty="0">
                <a:latin typeface="Khmer OS Content" panose="02000500000000020004" pitchFamily="2" charset="0"/>
                <a:cs typeface="Khmer OS Content" panose="02000500000000020004" pitchFamily="2" charset="0"/>
                <a:sym typeface="Webdings"/>
              </a:rPr>
              <a:t> </a:t>
            </a:r>
            <a:r>
              <a:rPr lang="en-US" sz="2400" dirty="0">
                <a:latin typeface="Khmer OS Content" panose="02000500000000020004" pitchFamily="2" charset="0"/>
                <a:cs typeface="Khmer OS Content" panose="02000500000000020004" pitchFamily="2" charset="0"/>
                <a:sym typeface="Webdings"/>
              </a:rPr>
              <a:t> </a:t>
            </a:r>
            <a:r>
              <a:rPr lang="km-KH" sz="2400" dirty="0">
                <a:latin typeface="Khmer OS Content" panose="02000500000000020004" pitchFamily="2" charset="0"/>
                <a:cs typeface="Khmer OS Content" panose="02000500000000020004" pitchFamily="2" charset="0"/>
                <a:sym typeface="Webdings"/>
              </a:rPr>
              <a:t>​​​</a:t>
            </a:r>
            <a:r>
              <a:rPr lang="en-US" sz="2400" dirty="0">
                <a:latin typeface="Khmer OS Content" panose="02000500000000020004" pitchFamily="2" charset="0"/>
                <a:cs typeface="Khmer OS Content" panose="02000500000000020004" pitchFamily="2" charset="0"/>
                <a:sym typeface="Webdings"/>
              </a:rPr>
              <a:t> </a:t>
            </a:r>
            <a:r>
              <a:rPr lang="km-KH" sz="2400" dirty="0">
                <a:latin typeface="Khmer OS Content" panose="02000500000000020004" pitchFamily="2" charset="0"/>
                <a:cs typeface="Khmer OS Content" panose="02000500000000020004" pitchFamily="2" charset="0"/>
                <a:sym typeface="Webdings"/>
              </a:rPr>
              <a:t>សេចក្តីសន្និដ្ឋាន និងអនុសាសន៏ 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410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933450"/>
            <a:ext cx="1058863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MVK\Desktop\bbb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595348" y="6491516"/>
            <a:ext cx="42860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២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11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111069" y="254047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79413" indent="-379413" algn="l" defTabSz="1014413" latinLnBrk="0">
              <a:lnSpc>
                <a:spcPct val="130000"/>
              </a:lnSpc>
              <a:defRPr/>
            </a:pPr>
            <a:r>
              <a:rPr kumimoji="0" lang="en-U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V</a:t>
            </a:r>
            <a:r>
              <a:rPr kumimoji="0" lang="ca-E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.  </a:t>
            </a:r>
            <a:r>
              <a:rPr kumimoji="0"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</a:t>
            </a:r>
            <a:r>
              <a:rPr kumimoji="0" lang="en-US" sz="2400" kern="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​​​</a:t>
            </a:r>
            <a:r>
              <a:rPr lang="en-U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 </a:t>
            </a:r>
            <a:r>
              <a:rPr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សេចក្តីសន្និដ្ឋាន និងអនុសាស</a:t>
            </a:r>
            <a:r>
              <a:rPr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ន៏</a:t>
            </a:r>
            <a:r>
              <a:rPr lang="km-KH" sz="2400" b="1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​(</a:t>
            </a:r>
            <a:r>
              <a:rPr lang="en-US" sz="2400" b="1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Count…</a:t>
            </a:r>
            <a:r>
              <a:rPr lang="km-KH" sz="2400" b="1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  <a:sym typeface="Webdings"/>
              </a:rPr>
              <a:t>) </a:t>
            </a:r>
            <a:endParaRPr lang="km-KH" sz="2400" b="1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62287" y="998434"/>
            <a:ext cx="8655051" cy="6159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algn="l"/>
            <a:r>
              <a:rPr lang="km-KH" sz="2000" dirty="0" smtClean="0">
                <a:latin typeface="Khmer OS Siemreap" pitchFamily="2" charset="0"/>
                <a:cs typeface="Khmer OS Siemreap" pitchFamily="2" charset="0"/>
                <a:sym typeface="Webdings" pitchFamily="18" charset="2"/>
              </a:rPr>
              <a:t>៥.២.</a:t>
            </a:r>
            <a:r>
              <a:rPr lang="km-KH" sz="2000" dirty="0">
                <a:latin typeface="Khmer OS Siemreap" pitchFamily="2" charset="0"/>
                <a:cs typeface="Khmer OS Siemreap" pitchFamily="2" charset="0"/>
                <a:sym typeface="Webdings" pitchFamily="18" charset="2"/>
              </a:rPr>
              <a:t>​</a:t>
            </a:r>
            <a:r>
              <a:rPr lang="km-KH" sz="2000" dirty="0">
                <a:latin typeface="Khmer OS Siemreap" pitchFamily="2" charset="0"/>
                <a:cs typeface="Khmer OS Siemreap" pitchFamily="2" charset="0"/>
              </a:rPr>
              <a:t>អនុសាសន៍</a:t>
            </a:r>
            <a:endParaRPr lang="en-US" sz="2000" dirty="0">
              <a:latin typeface="Khmer OS Siemreap" pitchFamily="2" charset="0"/>
              <a:cs typeface="Khmer OS Siemreap" pitchFamily="2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60126" y="1841211"/>
            <a:ext cx="8497196" cy="422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ដើម្បីអោយការគ្រប់គ្រងដេប៉ូ ហ៊ុយ បូរី​ ទាំងមូលមានលក្ខណៈទូលំទូលាយជាងនេះទៅទៀត ដេប៉ូ ហ៊ុយ បូរី គួរតែផ្តល់ឱកាសអោយនិស្សិតជំនាន់ក្រោយៗទៀតចុះកម្មសិក្សាបន្ថែមទៀតដូចជា៖</a:t>
            </a:r>
            <a:endParaRPr lang="en-US" sz="1800" dirty="0">
              <a:latin typeface="Khmer OS Content" pitchFamily="2" charset="0"/>
              <a:cs typeface="Khmer OS Content" pitchFamily="2" charset="0"/>
            </a:endParaRP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ការគ្រប់គ្រងទៅលើអតិថជន និងអ្នកផ្គត់ផ្គង់</a:t>
            </a: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ការគ្រប់គ្រងការលក់</a:t>
            </a: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ការគ្រប់គ្រងប្រាក់ជំពាក់។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ការគ្រប់គ្រងចំនូលចំនាយ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ការគ្រប់គ្រងផលិតផល។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គ្រប់គ្រងស្តុក។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ហាងលក់សំលៀកបំពាក់ត្រូវតែ </a:t>
            </a: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Back Up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ទិន្នន័យជាប្រចាំថ្ងៃដើម្បីជៀសវាងការបាត់បង់ទិន្នន័យដោយចៃដន្</a:t>
            </a:r>
            <a:r>
              <a:rPr lang="km-KH" sz="1600" dirty="0" smtClean="0">
                <a:latin typeface="Khmer OS Content" pitchFamily="2" charset="0"/>
                <a:cs typeface="Khmer OS Content" pitchFamily="2" charset="0"/>
              </a:rPr>
              <a:t>យ។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</p:txBody>
      </p:sp>
      <p:pic>
        <p:nvPicPr>
          <p:cNvPr id="8" name="Picture 2" descr="C:\Users\MVK\Desktop\bbb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8526220" y="6516251"/>
            <a:ext cx="52028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២៩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10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  <p:extLst>
      <p:ext uri="{BB962C8B-B14F-4D97-AF65-F5344CB8AC3E}">
        <p14:creationId xmlns:p14="http://schemas.microsoft.com/office/powerpoint/2010/main" val="2097278845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질의응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C:\Users\MVK\Desktop\bbb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526220" y="6516251"/>
            <a:ext cx="52028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៣០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35232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123" name="Title 1"/>
          <p:cNvSpPr txBox="1">
            <a:spLocks/>
          </p:cNvSpPr>
          <p:nvPr/>
        </p:nvSpPr>
        <p:spPr bwMode="auto">
          <a:xfrm>
            <a:off x="-76200" y="858838"/>
            <a:ext cx="8655050" cy="6159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lvl="1" algn="l" eaLnBrk="1" hangingPunct="1">
              <a:buClr>
                <a:srgbClr val="CC3300"/>
              </a:buClr>
            </a:pPr>
            <a:r>
              <a:rPr lang="km-KH" sz="2400" dirty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១.១.លំនាំដើម</a:t>
            </a:r>
            <a:r>
              <a:rPr lang="en-US" sz="2400" dirty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 </a:t>
            </a:r>
          </a:p>
        </p:txBody>
      </p:sp>
      <p:sp>
        <p:nvSpPr>
          <p:cNvPr id="5124" name="Rectangle 34"/>
          <p:cNvSpPr>
            <a:spLocks noChangeArrowheads="1"/>
          </p:cNvSpPr>
          <p:nvPr/>
        </p:nvSpPr>
        <p:spPr bwMode="auto">
          <a:xfrm>
            <a:off x="338138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I.  </a:t>
            </a:r>
            <a:r>
              <a:rPr kumimoji="0"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​សេចក្តីផ្តើម</a:t>
            </a:r>
            <a:endParaRPr lang="en-US" sz="2400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111068" y="1463675"/>
            <a:ext cx="884625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211138" indent="-211138" algn="just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sz="1800" dirty="0" smtClean="0">
                <a:latin typeface="Khmer OS Content" pitchFamily="2" charset="0"/>
                <a:cs typeface="Khmer OS Content" pitchFamily="2" charset="0"/>
              </a:rPr>
              <a:t>		</a:t>
            </a:r>
            <a:r>
              <a:rPr lang="km-KH" sz="1800" dirty="0" smtClean="0">
                <a:latin typeface="Khmer OS Content" pitchFamily="2" charset="0"/>
                <a:cs typeface="Khmer OS Content" pitchFamily="2" charset="0"/>
              </a:rPr>
              <a:t>បច្ចុប្បន្ន​នេះ ពីមួយថ្ងែទៅមួយថ្ងែយើងឃើញថា មានការរីកចម្រើនស្ទើរគ្រប់វិស័យ </a:t>
            </a:r>
            <a:r>
              <a:rPr lang="en-US" sz="1800" dirty="0" smtClean="0">
                <a:latin typeface="Khmer OS Content" pitchFamily="2" charset="0"/>
                <a:cs typeface="Khmer OS Content" pitchFamily="2" charset="0"/>
              </a:rPr>
              <a:t>          </a:t>
            </a:r>
            <a:r>
              <a:rPr lang="km-KH" sz="1800" dirty="0" smtClean="0">
                <a:latin typeface="Khmer OS Content" pitchFamily="2" charset="0"/>
                <a:cs typeface="Khmer OS Content" pitchFamily="2" charset="0"/>
              </a:rPr>
              <a:t>មិនថា</a:t>
            </a:r>
            <a:r>
              <a:rPr lang="en-US" sz="1800" dirty="0" smtClean="0">
                <a:latin typeface="Khmer OS Content" pitchFamily="2" charset="0"/>
                <a:cs typeface="Khmer OS Content" pitchFamily="2" charset="0"/>
              </a:rPr>
              <a:t>​</a:t>
            </a:r>
            <a:r>
              <a:rPr lang="km-KH" sz="1800" dirty="0" smtClean="0">
                <a:latin typeface="Khmer OS Content" pitchFamily="2" charset="0"/>
                <a:cs typeface="Khmer OS Content" pitchFamily="2" charset="0"/>
              </a:rPr>
              <a:t>វិស័យ</a:t>
            </a:r>
            <a:r>
              <a:rPr lang="en-US" sz="1800" dirty="0" smtClean="0">
                <a:latin typeface="Khmer OS Content" pitchFamily="2" charset="0"/>
                <a:cs typeface="Khmer OS Content" pitchFamily="2" charset="0"/>
              </a:rPr>
              <a:t> </a:t>
            </a:r>
            <a:r>
              <a:rPr lang="km-KH" sz="1800" dirty="0" smtClean="0">
                <a:latin typeface="Khmer OS Content" pitchFamily="2" charset="0"/>
                <a:cs typeface="Khmer OS Content" pitchFamily="2" charset="0"/>
              </a:rPr>
              <a:t>សុខាភិបាល វិស័យយោធា វិស័យសេដ្ឋកិច្ច​ វិស័យអប់រំ វិស័យឧស្សាហ៍កម្ម</a:t>
            </a:r>
            <a:r>
              <a:rPr lang="en-US" sz="1800" dirty="0" smtClean="0">
                <a:latin typeface="Khmer OS Content" pitchFamily="2" charset="0"/>
                <a:cs typeface="Khmer OS Content" pitchFamily="2" charset="0"/>
              </a:rPr>
              <a:t>                    </a:t>
            </a:r>
            <a:r>
              <a:rPr lang="km-KH" sz="1800" dirty="0" smtClean="0">
                <a:latin typeface="Khmer OS Content" pitchFamily="2" charset="0"/>
                <a:cs typeface="Khmer OS Content" pitchFamily="2" charset="0"/>
              </a:rPr>
              <a:t> វិស័យទេសចរណ៍</a:t>
            </a:r>
            <a:r>
              <a:rPr lang="en-US" sz="1800" dirty="0" smtClean="0">
                <a:latin typeface="Khmer OS Content" pitchFamily="2" charset="0"/>
                <a:cs typeface="Khmer OS Content" pitchFamily="2" charset="0"/>
              </a:rPr>
              <a:t>  </a:t>
            </a:r>
            <a:r>
              <a:rPr lang="km-KH" sz="1800" dirty="0" smtClean="0">
                <a:latin typeface="Khmer OS Content" pitchFamily="2" charset="0"/>
                <a:cs typeface="Khmer OS Content" pitchFamily="2" charset="0"/>
              </a:rPr>
              <a:t>និង វិស័យពាណិជ្ជកម្ម នោះទេ។​ ប៉ុន្តែទទឹមនឹងនេះ ប្រព័នបច្ចេកវិទ្យាខាងផ្នែកពត៌មានវិទ្យាជាផ្នែកមួយយ៉ាងសំខាន់ ក្នុងការលើស្ទួយគ្រប់វិស័យទាំងអស់ឲ្យមានការរីកចម្រើនកាន់តែខ្លាំងឡើង ជាពិសេស​​ប្រព័ន្ធពត៌មានវិទ្យា បានធ្វើឲ្យសង្គមជាតិមានការផ្លាស់ប្តូរ យ៉ាងខ្លាំងក្លា ដែលគេនាំគ្នាហៅថា​ យុគសម័យ </a:t>
            </a:r>
            <a:r>
              <a:rPr lang="en-US" sz="1800" dirty="0" smtClean="0">
                <a:latin typeface="Khmer OS Content" pitchFamily="2" charset="0"/>
                <a:cs typeface="Khmer OS Content" pitchFamily="2" charset="0"/>
              </a:rPr>
              <a:t>Digital</a:t>
            </a:r>
            <a:r>
              <a:rPr lang="km-KH" sz="1800" dirty="0" smtClean="0">
                <a:latin typeface="Khmer OS Content" pitchFamily="2" charset="0"/>
                <a:cs typeface="Khmer OS Content" pitchFamily="2" charset="0"/>
              </a:rPr>
              <a:t>។ ទទឹមនិងនេះ ក្រុមនិស្សិតយើងខ្ញុំក៏បានធ្វើការស្នើរសុំ​ទៅ </a:t>
            </a:r>
            <a:r>
              <a:rPr lang="km-KH" sz="1800" b="1" dirty="0" smtClean="0">
                <a:latin typeface="Khmer OS Content" pitchFamily="2" charset="0"/>
                <a:cs typeface="Khmer OS Content" pitchFamily="2" charset="0"/>
              </a:rPr>
              <a:t>ម្ចាស់ដេប៉ូហ៊ុយបូរី  </a:t>
            </a:r>
            <a:r>
              <a:rPr lang="km-KH" sz="1800" dirty="0" smtClean="0">
                <a:latin typeface="Khmer OS Content" pitchFamily="2" charset="0"/>
                <a:cs typeface="Khmer OS Content" pitchFamily="2" charset="0"/>
              </a:rPr>
              <a:t>ដើម្បីចុះកម្មសិក្សា ព្រោះគាត់សង្កេតឃើញថា បច្ចេកវិទ្យាកាន់តែរីកចំម្រើន និង</a:t>
            </a:r>
            <a:r>
              <a:rPr lang="km-KH" sz="1800" b="1" dirty="0" smtClean="0">
                <a:latin typeface="Khmer OS Content" pitchFamily="2" charset="0"/>
                <a:cs typeface="Khmer OS Content" pitchFamily="2" charset="0"/>
              </a:rPr>
              <a:t>ដេប៉ូរបស់គាត់</a:t>
            </a:r>
            <a:r>
              <a:rPr lang="km-KH" sz="1800" dirty="0" smtClean="0">
                <a:latin typeface="Khmer OS Content" pitchFamily="2" charset="0"/>
                <a:cs typeface="Khmer OS Content" pitchFamily="2" charset="0"/>
              </a:rPr>
              <a:t>មានចំណុចខ្វះខាតនិងផលវិបាកមួយចំនួនទៅលើការគ្រប់គ្រងការលក់ និងស្តុក</a:t>
            </a:r>
            <a:endParaRPr lang="en-US" sz="1800" dirty="0">
              <a:latin typeface="Khmer OS Content" pitchFamily="2" charset="0"/>
              <a:cs typeface="Khmer OS Content" pitchFamily="2" charset="0"/>
              <a:sym typeface="Webdings" pitchFamily="18" charset="2"/>
            </a:endParaRPr>
          </a:p>
        </p:txBody>
      </p:sp>
      <p:pic>
        <p:nvPicPr>
          <p:cNvPr id="8" name="Picture 2" descr="C:\Users\MVK\Desktop\bbb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8595348" y="6491516"/>
            <a:ext cx="42860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៣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10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147" name="Title 1"/>
          <p:cNvSpPr txBox="1">
            <a:spLocks/>
          </p:cNvSpPr>
          <p:nvPr/>
        </p:nvSpPr>
        <p:spPr bwMode="auto">
          <a:xfrm>
            <a:off x="-115888" y="858838"/>
            <a:ext cx="8655051" cy="6159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lvl="1" algn="l" eaLnBrk="1" hangingPunct="1">
              <a:buClr>
                <a:srgbClr val="CC3300"/>
              </a:buClr>
            </a:pPr>
            <a:r>
              <a:rPr lang="km-KH" sz="240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១.២.ចំណោទបញ្ហា</a:t>
            </a:r>
            <a:endParaRPr lang="en-US" sz="2400">
              <a:latin typeface="Khmer OS Siemreap" pitchFamily="2" charset="0"/>
              <a:ea typeface="Times New Roman" pitchFamily="18" charset="0"/>
              <a:cs typeface="Khmer OS Siemreap" pitchFamily="2" charset="0"/>
              <a:sym typeface="Webdings" pitchFamily="18" charset="2"/>
            </a:endParaRPr>
          </a:p>
        </p:txBody>
      </p:sp>
      <p:sp>
        <p:nvSpPr>
          <p:cNvPr id="6148" name="Rectangle 34"/>
          <p:cNvSpPr>
            <a:spLocks noChangeArrowheads="1"/>
          </p:cNvSpPr>
          <p:nvPr/>
        </p:nvSpPr>
        <p:spPr bwMode="auto">
          <a:xfrm>
            <a:off x="0" y="1614488"/>
            <a:ext cx="8956675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lvl="1" algn="just">
              <a:lnSpc>
                <a:spcPct val="150000"/>
              </a:lnSpc>
              <a:buClr>
                <a:srgbClr val="CC3300"/>
              </a:buClr>
            </a:pPr>
            <a:r>
              <a:rPr lang="en-US" sz="1800" dirty="0">
                <a:latin typeface="Khmer OS Content" pitchFamily="2" charset="0"/>
                <a:cs typeface="Khmer OS Content" pitchFamily="2" charset="0"/>
              </a:rPr>
              <a:t>	 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យើងសង្កេតឃើងថា ដេប៉ូហ៊ុយបូរីមានភាពលំបាកមួយចំនួន ក្នុងការគ្រប់គ្រងលើផ្នែកផ្សេងៗមានដូចជា៖</a:t>
            </a:r>
            <a:endParaRPr lang="en-US" sz="1800" dirty="0">
              <a:latin typeface="Khmer OS Content" pitchFamily="2" charset="0"/>
              <a:cs typeface="Khmer OS Content" pitchFamily="2" charset="0"/>
            </a:endParaRPr>
          </a:p>
          <a:p>
            <a:pPr lvl="2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 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គ្រប់គ្រងការលក់ ការបញ្ចូលទិន្នន័យ និង​ បើកមើលទិន្នន័យ មានការយឺតយ៉ាវ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lvl="2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 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គ្រប់គ្រងផលិតផល​ ពិបាកក្នុងការស្រាវជ្រាវរកផលិតផលផ្សេងៗ (មិនតាមប្រភេទនៃក្រុមទំនិញ)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lvl="2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 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ការគ្រប់គ្រងទិន្នន័យ គ្មានសុវតិ្ដភាពនិង​ មានបញ្ហាគ្រប់ពេលមិនអាចជួសជុលបាន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lvl="2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 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គ្រប់គ្រងប្រាក់ជំពាក់ ពិបាកគ្រប់គ្រងប្រាក់ជំពាក់ភ្ញៀវ និងអ្នកផ្គត់ផ្គង់ទំនិញ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lvl="2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 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គ្រប់គ្រងប្រាក់ចំណាយ ពិបាកក្នុងការបិទបញ្ជើរប្រចាំថ្ងៃ ខែ ឆ្នាំ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lvl="2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 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គ្រប់គ្រងការនាំទិញចូល ពិបាកក្នុងការស្វែងរកទំនិញដែលត្រូវនាំចូល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lvl="2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 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របាយការណ៏មិនគ្រប់គ្រាន់ មានរបាយការណ៏មួយចំនួន ដូចជា របាយការណ៏លក់ប្រចាំ</a:t>
            </a:r>
          </a:p>
          <a:p>
            <a:pPr lvl="2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 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ការគ្រប់គ្រងអាតិថិជនលក់ដុំ ពិបាកក្នុងការស្វែងរកឈ្មោះ អាស័យដ្ឋាន តំបន់និងមើលបញ្ជីប្រាក់ចំពាក់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lvl="2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 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ការគ្រប់គ្រងអ្នកផ្គត់ផ្គង់ ពិបាកក្នុងការស្វែងរកឈ្មោះ អាស័យដ្ឋាន និង អំពីប្រាក់ដែលយើងបានជំពាក់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lvl="1" algn="just">
              <a:lnSpc>
                <a:spcPct val="150000"/>
              </a:lnSpc>
              <a:buClr>
                <a:srgbClr val="CC3300"/>
              </a:buClr>
            </a:pPr>
            <a:endParaRPr lang="en-US" sz="1800" dirty="0">
              <a:latin typeface="Khmer OS Content" pitchFamily="2" charset="0"/>
              <a:cs typeface="Khmer OS Content" pitchFamily="2" charset="0"/>
              <a:sym typeface="Webdings" pitchFamily="18" charset="2"/>
            </a:endParaRPr>
          </a:p>
        </p:txBody>
      </p:sp>
      <p:sp>
        <p:nvSpPr>
          <p:cNvPr id="6149" name="Rectangle 34"/>
          <p:cNvSpPr>
            <a:spLocks noChangeArrowheads="1"/>
          </p:cNvSpPr>
          <p:nvPr/>
        </p:nvSpPr>
        <p:spPr bwMode="auto">
          <a:xfrm>
            <a:off x="187325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>
                <a:solidFill>
                  <a:schemeClr val="tx2"/>
                </a:solidFill>
                <a:latin typeface="Khmer OS Muol Light" pitchFamily="2" charset="0"/>
              </a:rPr>
              <a:t>I</a:t>
            </a:r>
            <a:r>
              <a:rPr kumimoji="0" lang="ca-E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.  </a:t>
            </a:r>
            <a:r>
              <a:rPr kumimoji="0"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​សេចក្តីផ្តើម</a:t>
            </a:r>
            <a:r>
              <a:rPr kumimoji="0" lang="en-U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kumimoji="0"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(</a:t>
            </a:r>
            <a:r>
              <a:rPr kumimoji="0" lang="en-US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Count…</a:t>
            </a:r>
            <a:r>
              <a:rPr kumimoji="0" lang="km-KH" sz="2400" b="1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)</a:t>
            </a:r>
            <a:endParaRPr kumimoji="0" lang="km-KH" sz="2400" b="1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  <p:pic>
        <p:nvPicPr>
          <p:cNvPr id="6" name="Picture 2" descr="C:\Users\MVK\Desktop\bbb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595348" y="6491516"/>
            <a:ext cx="42860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៤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 txBox="1">
            <a:spLocks/>
          </p:cNvSpPr>
          <p:nvPr/>
        </p:nvSpPr>
        <p:spPr bwMode="auto">
          <a:xfrm>
            <a:off x="-115888" y="933450"/>
            <a:ext cx="8655051" cy="6159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lvl="1" algn="l" eaLnBrk="1" hangingPunct="1">
              <a:buClr>
                <a:srgbClr val="CC3300"/>
              </a:buClr>
            </a:pPr>
            <a:r>
              <a:rPr lang="km-KH" sz="240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១.៣. គោលបំណងនៃការស្រាវជ្រាវ </a:t>
            </a:r>
            <a:endParaRPr lang="en-US" sz="2400">
              <a:latin typeface="Khmer OS Siemreap" pitchFamily="2" charset="0"/>
              <a:ea typeface="Times New Roman" pitchFamily="18" charset="0"/>
              <a:cs typeface="Khmer OS Siemreap" pitchFamily="2" charset="0"/>
              <a:sym typeface="Webdings" pitchFamily="18" charset="2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172" name="Rectangle 1"/>
          <p:cNvSpPr>
            <a:spLocks noChangeArrowheads="1"/>
          </p:cNvSpPr>
          <p:nvPr/>
        </p:nvSpPr>
        <p:spPr bwMode="auto">
          <a:xfrm>
            <a:off x="187325" y="1485900"/>
            <a:ext cx="8543925" cy="466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900" dirty="0">
                <a:latin typeface="Khmer OS Content" pitchFamily="2" charset="0"/>
                <a:cs typeface="Khmer OS Content" pitchFamily="2" charset="0"/>
              </a:rPr>
              <a:t>	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ដោយយល់ឃើងនូវ​បញ្ហាដូចដែលបានរៀបរាប់ខាងលើនេះ ក្រុមនិស្សិតយើងខ្ញុំបានរៀបចំនូវ</a:t>
            </a:r>
            <a:r>
              <a:rPr lang="en-US" sz="1800" dirty="0">
                <a:latin typeface="Khmer OS Content" pitchFamily="2" charset="0"/>
                <a:cs typeface="Khmer OS Content" pitchFamily="2" charset="0"/>
              </a:rPr>
              <a:t>    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ប្រព័ន្ធដថ្មីមួយដើម្បីកែលម្អ លើប្រព័ន្ធចាស់ដែលមានពីមុនដូចជា៖</a:t>
            </a:r>
            <a:endParaRPr lang="en-US" sz="1800" dirty="0">
              <a:latin typeface="Khmer OS Content" pitchFamily="2" charset="0"/>
              <a:cs typeface="Khmer OS Content" pitchFamily="2" charset="0"/>
            </a:endParaRPr>
          </a:p>
          <a:p>
            <a:pPr lvl="1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ការគ្រប់គ្រង​ ការលក់(</a:t>
            </a: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Sale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)ឲ្យកាន់តែប្រសើរឡើង ដោយមានរបាយការណ៍ជាក់លាក់ និង ច្យាស់សាល់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lvl="1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ការគ្រប់គ្រង ការបញ្ជាទិញចូល​ (</a:t>
            </a: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Purchase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) ឲ្យកាន់តែលឿន និងផ្លល់ភាពងាយស្រួលដល់ម្ខាស់ដេប៉ូ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lvl="1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ការគ្រប់គ្រង ការកាត់ស្តុក ឲ្យមានលក្ខណៈស្តង់ដា​ ដោយការបញ្ជាលក់ មិនអាចច្រើនជាងក្នុងស្តុក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lvl="1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ការគ្រប់គ្រង ទៅលើចំណាយ និង ចំណូលរបស់ដេប៉ូ 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lvl="1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ការគ្រប់គ្រង ការចេញ វិកយប័ត្រ (</a:t>
            </a: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Invoice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) ឲ្យច្បាស់លាស់ និងត្រឹមត្រូវ ជូនអតិថិជន</a:t>
            </a:r>
            <a:endParaRPr lang="en-US" sz="1600" dirty="0">
              <a:latin typeface="Khmer OS Content" pitchFamily="2" charset="0"/>
              <a:cs typeface="Khmer OS Content" pitchFamily="2" charset="0"/>
            </a:endParaRPr>
          </a:p>
          <a:p>
            <a:pPr lvl="1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ការគ្រប់គ្រង​ លើផលិតផល (</a:t>
            </a: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Products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)</a:t>
            </a:r>
            <a:r>
              <a:rPr lang="en-US" sz="1600" dirty="0">
                <a:latin typeface="Khmer OS Content" pitchFamily="2" charset="0"/>
                <a:cs typeface="Khmer OS Content" pitchFamily="2" charset="0"/>
              </a:rPr>
              <a:t>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តាមផ្នែកនីមួយឲ្យបានច្បាស់លាស់ និងត្រឹមត្រូវ</a:t>
            </a:r>
          </a:p>
          <a:p>
            <a:pPr lvl="1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ការគ្រប់គ្រង ប្រាក់ជំពាក់របស់អតិថិជន ឲ្យមានសច្ចៈភាព</a:t>
            </a:r>
          </a:p>
          <a:p>
            <a:pPr lvl="1" algn="just">
              <a:lnSpc>
                <a:spcPct val="150000"/>
              </a:lnSpc>
              <a:buClr>
                <a:srgbClr val="CC3300"/>
              </a:buClr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ការគ្រប់គ្រង ការបិទបញ្ជី រៀងរាល់ចុងខែ ឲ្យកាន់តែមានការងាយស្រួល</a:t>
            </a:r>
            <a:endParaRPr lang="en-US" sz="2000" dirty="0">
              <a:latin typeface="Khmer OS Content" pitchFamily="2" charset="0"/>
              <a:cs typeface="Khmer OS Content" pitchFamily="2" charset="0"/>
              <a:sym typeface="Webdings" pitchFamily="18" charset="2"/>
            </a:endParaRPr>
          </a:p>
        </p:txBody>
      </p:sp>
      <p:sp>
        <p:nvSpPr>
          <p:cNvPr id="7173" name="Rectangle 34"/>
          <p:cNvSpPr>
            <a:spLocks noChangeArrowheads="1"/>
          </p:cNvSpPr>
          <p:nvPr/>
        </p:nvSpPr>
        <p:spPr bwMode="auto">
          <a:xfrm>
            <a:off x="187325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I.  </a:t>
            </a:r>
            <a:r>
              <a:rPr kumimoji="0"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​សេចក្តីផ្តើម</a:t>
            </a:r>
            <a:r>
              <a:rPr kumimoji="0" lang="en-U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kumimoji="0" lang="km-KH" sz="2400" b="1" dirty="0">
                <a:solidFill>
                  <a:schemeClr val="tx2"/>
                </a:solidFill>
                <a:latin typeface="Khmer OS Muol Light" pitchFamily="2" charset="0"/>
              </a:rPr>
              <a:t>(</a:t>
            </a:r>
            <a:r>
              <a:rPr kumimoji="0" lang="en-US" sz="2400" b="1" dirty="0">
                <a:solidFill>
                  <a:schemeClr val="tx2"/>
                </a:solidFill>
                <a:latin typeface="Khmer OS Muol Light" pitchFamily="2" charset="0"/>
              </a:rPr>
              <a:t>Count…</a:t>
            </a:r>
            <a:r>
              <a:rPr kumimoji="0" lang="km-KH" sz="2400" b="1" dirty="0">
                <a:solidFill>
                  <a:schemeClr val="tx2"/>
                </a:solidFill>
                <a:latin typeface="Khmer OS Muol Light" pitchFamily="2" charset="0"/>
              </a:rPr>
              <a:t>)</a:t>
            </a:r>
            <a:endParaRPr lang="km-KH" sz="2400" dirty="0">
              <a:solidFill>
                <a:schemeClr val="tx2"/>
              </a:solidFill>
              <a:latin typeface="Khmer OS Muol Light" pitchFamily="2" charset="0"/>
              <a:sym typeface="Webdings" pitchFamily="18" charset="2"/>
            </a:endParaRPr>
          </a:p>
        </p:txBody>
      </p:sp>
      <p:pic>
        <p:nvPicPr>
          <p:cNvPr id="7" name="Picture 2" descr="C:\Users\MVK\Desktop\bbb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8595348" y="6491516"/>
            <a:ext cx="42860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៥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9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 txBox="1">
            <a:spLocks/>
          </p:cNvSpPr>
          <p:nvPr/>
        </p:nvSpPr>
        <p:spPr bwMode="auto">
          <a:xfrm>
            <a:off x="-115888" y="1149652"/>
            <a:ext cx="8655051" cy="6159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lvl="1" algn="l" eaLnBrk="1" hangingPunct="1">
              <a:buClr>
                <a:srgbClr val="CC3300"/>
              </a:buClr>
            </a:pPr>
            <a:r>
              <a:rPr lang="km-KH" sz="240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១.៤.ទំហំ និងដែនកំណត់ </a:t>
            </a:r>
            <a:endParaRPr lang="en-US" sz="2400">
              <a:latin typeface="Khmer OS Siemreap" pitchFamily="2" charset="0"/>
              <a:ea typeface="Times New Roman" pitchFamily="18" charset="0"/>
              <a:cs typeface="Khmer OS Siemreap" pitchFamily="2" charset="0"/>
              <a:sym typeface="Webdings" pitchFamily="18" charset="2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196" name="Rectangle 34"/>
          <p:cNvSpPr>
            <a:spLocks noChangeArrowheads="1"/>
          </p:cNvSpPr>
          <p:nvPr/>
        </p:nvSpPr>
        <p:spPr bwMode="auto">
          <a:xfrm>
            <a:off x="261938" y="2219834"/>
            <a:ext cx="8620125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>
              <a:lnSpc>
                <a:spcPct val="150000"/>
              </a:lnSpc>
            </a:pP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	ដោយសារតែពេលវេលាក្នុងការសរសេរ </a:t>
            </a:r>
            <a:r>
              <a:rPr lang="en-US" sz="1800" dirty="0">
                <a:latin typeface="Khmer OS Content" pitchFamily="2" charset="0"/>
                <a:cs typeface="Khmer OS Content" pitchFamily="2" charset="0"/>
              </a:rPr>
              <a:t>System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 នេះមានការកំណត់ ដូចនេះប្រព័ន្ធនៃការគ្រប់គ្រងស្តុកដេប៉ូហ៊ុយបូរីនេះ​ នៅមានកង្វះខាតជាច្រើនទៀត ឧទាហរណ៏ដូចជា៖ ការលួចចូលក្នុងប្រព័ន្ធពីអ្នក </a:t>
            </a:r>
            <a:r>
              <a:rPr lang="en-US" sz="1800" dirty="0">
                <a:latin typeface="Khmer OS Content" pitchFamily="2" charset="0"/>
                <a:cs typeface="Khmer OS Content" pitchFamily="2" charset="0"/>
              </a:rPr>
              <a:t>Hacker 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(</a:t>
            </a:r>
            <a:r>
              <a:rPr lang="en-US" sz="1800" dirty="0">
                <a:latin typeface="Khmer OS Content" pitchFamily="2" charset="0"/>
                <a:cs typeface="Khmer OS Content" pitchFamily="2" charset="0"/>
              </a:rPr>
              <a:t>Expert hacker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) ដោយគ្មានការអនុញ្ញាតិ្ត។ ម្យ៉ាងវិញទៀតដេប៉ូហ៊ុយបូរី ត្រូវការប្រើបា្រស់នូវប្រព័នដែលខ្ញុំបានបង្កើតនេះមុនគេ ទើបក្រុមស្រាវជ្រាវខ្ញុំបាទលើកយកតែការគ្រប់គ្រងទៅលើ ការបញ្ចាទិញចូល​ (</a:t>
            </a:r>
            <a:r>
              <a:rPr lang="en-US" sz="1800" dirty="0">
                <a:latin typeface="Khmer OS Content" pitchFamily="2" charset="0"/>
                <a:cs typeface="Khmer OS Content" pitchFamily="2" charset="0"/>
              </a:rPr>
              <a:t>Purchase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) </a:t>
            </a:r>
            <a:r>
              <a:rPr lang="en-US" sz="1800" dirty="0">
                <a:latin typeface="Khmer OS Content" pitchFamily="2" charset="0"/>
                <a:cs typeface="Khmer OS Content" pitchFamily="2" charset="0"/>
              </a:rPr>
              <a:t>, 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ការលក់ចេញ (</a:t>
            </a:r>
            <a:r>
              <a:rPr lang="en-US" sz="1800" dirty="0">
                <a:latin typeface="Khmer OS Content" pitchFamily="2" charset="0"/>
                <a:cs typeface="Khmer OS Content" pitchFamily="2" charset="0"/>
              </a:rPr>
              <a:t>Sale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)</a:t>
            </a:r>
            <a:r>
              <a:rPr lang="en-US" sz="1800" dirty="0">
                <a:latin typeface="Khmer OS Content" pitchFamily="2" charset="0"/>
                <a:cs typeface="Khmer OS Content" pitchFamily="2" charset="0"/>
              </a:rPr>
              <a:t>, 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ការកាតស្តុ</a:t>
            </a:r>
            <a:r>
              <a:rPr lang="en-US" sz="1800" dirty="0">
                <a:latin typeface="Khmer OS Content" pitchFamily="2" charset="0"/>
                <a:cs typeface="Khmer OS Content" pitchFamily="2" charset="0"/>
              </a:rPr>
              <a:t>,​ 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ការចេញ វិកាយបត្រ (</a:t>
            </a:r>
            <a:r>
              <a:rPr lang="en-US" sz="1800" dirty="0">
                <a:latin typeface="Khmer OS Content" pitchFamily="2" charset="0"/>
                <a:cs typeface="Khmer OS Content" pitchFamily="2" charset="0"/>
              </a:rPr>
              <a:t>Invoice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)​ និង ការគ្រប់គ្រងព័ត៌មានផ្សេងៗរបស់ដេប៉ូហ៊ុយបូរីនេះ  មកសិក្សាតែប៉ុណ្ណោះ។</a:t>
            </a:r>
            <a:endParaRPr lang="en-US" sz="1800" dirty="0">
              <a:latin typeface="Khmer OS Content" pitchFamily="2" charset="0"/>
              <a:cs typeface="Khmer OS Content" pitchFamily="2" charset="0"/>
              <a:sym typeface="Webdings" pitchFamily="18" charset="2"/>
            </a:endParaRPr>
          </a:p>
        </p:txBody>
      </p:sp>
      <p:sp>
        <p:nvSpPr>
          <p:cNvPr id="8197" name="Rectangle 34"/>
          <p:cNvSpPr>
            <a:spLocks noChangeArrowheads="1"/>
          </p:cNvSpPr>
          <p:nvPr/>
        </p:nvSpPr>
        <p:spPr bwMode="auto">
          <a:xfrm>
            <a:off x="187325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I.  </a:t>
            </a:r>
            <a:r>
              <a:rPr kumimoji="0"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​សេចក្តីផ្តើម</a:t>
            </a:r>
            <a:r>
              <a:rPr kumimoji="0" lang="en-U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kumimoji="0" lang="km-KH" sz="2400" b="1" dirty="0">
                <a:solidFill>
                  <a:schemeClr val="tx2"/>
                </a:solidFill>
                <a:latin typeface="Khmer OS Muol Light" pitchFamily="2" charset="0"/>
              </a:rPr>
              <a:t>(</a:t>
            </a:r>
            <a:r>
              <a:rPr kumimoji="0" lang="en-US" sz="2400" b="1" dirty="0">
                <a:solidFill>
                  <a:schemeClr val="tx2"/>
                </a:solidFill>
                <a:latin typeface="Khmer OS Muol Light" pitchFamily="2" charset="0"/>
              </a:rPr>
              <a:t>Count…</a:t>
            </a:r>
            <a:r>
              <a:rPr kumimoji="0" lang="km-KH" sz="2400" b="1" dirty="0">
                <a:solidFill>
                  <a:schemeClr val="tx2"/>
                </a:solidFill>
                <a:latin typeface="Khmer OS Muol Light" pitchFamily="2" charset="0"/>
              </a:rPr>
              <a:t>)</a:t>
            </a:r>
            <a:endParaRPr lang="km-KH" sz="2400" dirty="0">
              <a:solidFill>
                <a:schemeClr val="tx2"/>
              </a:solidFill>
              <a:latin typeface="Khmer OS Muol Light" pitchFamily="2" charset="0"/>
              <a:sym typeface="Webdings" pitchFamily="18" charset="2"/>
            </a:endParaRPr>
          </a:p>
        </p:txBody>
      </p:sp>
      <p:pic>
        <p:nvPicPr>
          <p:cNvPr id="6" name="Picture 2" descr="C:\Users\MVK\Desktop\bbb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595348" y="6491516"/>
            <a:ext cx="42860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៦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4"/>
          <p:cNvSpPr>
            <a:spLocks noChangeArrowheads="1"/>
          </p:cNvSpPr>
          <p:nvPr/>
        </p:nvSpPr>
        <p:spPr bwMode="auto">
          <a:xfrm>
            <a:off x="187325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II.  </a:t>
            </a:r>
            <a:r>
              <a:rPr kumimoji="0"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​រំលឹកទ្រឹស្តី</a:t>
            </a:r>
            <a:endParaRPr lang="en-US" sz="2400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221" name="Title 1"/>
          <p:cNvSpPr txBox="1">
            <a:spLocks/>
          </p:cNvSpPr>
          <p:nvPr/>
        </p:nvSpPr>
        <p:spPr bwMode="auto">
          <a:xfrm>
            <a:off x="-115888" y="782685"/>
            <a:ext cx="8655051" cy="6159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lvl="1" algn="l" eaLnBrk="1" hangingPunct="1">
              <a:buClr>
                <a:srgbClr val="CC3300"/>
              </a:buClr>
            </a:pPr>
            <a:r>
              <a:rPr lang="km-KH" sz="2000" dirty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២.១. </a:t>
            </a:r>
            <a:r>
              <a:rPr lang="km-KH" sz="2000" dirty="0">
                <a:latin typeface="Khmer OS Siemreap" pitchFamily="2" charset="0"/>
                <a:ea typeface="Times New Roman" pitchFamily="18" charset="0"/>
                <a:cs typeface="Khmer OS Siemreap" pitchFamily="2" charset="0"/>
              </a:rPr>
              <a:t>មូលដ្ធានគ្រឹះនៃទស្សនៈប្រព័ន្ធព័ត៌មាន</a:t>
            </a:r>
            <a:endParaRPr lang="en-US" sz="2000" dirty="0">
              <a:latin typeface="Khmer OS Siemreap" pitchFamily="2" charset="0"/>
              <a:ea typeface="Times New Roman" pitchFamily="18" charset="0"/>
              <a:cs typeface="Khmer OS Siemreap" pitchFamily="2" charset="0"/>
            </a:endParaRPr>
          </a:p>
        </p:txBody>
      </p:sp>
      <p:sp>
        <p:nvSpPr>
          <p:cNvPr id="9222" name="TextBox 10"/>
          <p:cNvSpPr txBox="1">
            <a:spLocks noChangeArrowheads="1"/>
          </p:cNvSpPr>
          <p:nvPr/>
        </p:nvSpPr>
        <p:spPr bwMode="auto">
          <a:xfrm>
            <a:off x="1053289" y="1624129"/>
            <a:ext cx="3216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km-KH" sz="1800" dirty="0">
                <a:latin typeface="Khmer OS Siemreap" pitchFamily="2" charset="0"/>
                <a:ea typeface="Times New Roman" pitchFamily="18" charset="0"/>
                <a:cs typeface="Khmer OS Siemreap" pitchFamily="2" charset="0"/>
              </a:rPr>
              <a:t>ប្រព័ន្ធព័ត៌មាន​ </a:t>
            </a:r>
            <a:r>
              <a:rPr lang="en-US" sz="1800" dirty="0">
                <a:latin typeface="Khmer OS Siemreap" pitchFamily="2" charset="0"/>
                <a:ea typeface="Times New Roman" pitchFamily="18" charset="0"/>
                <a:cs typeface="Khmer OS Siemreap" pitchFamily="2" charset="0"/>
              </a:rPr>
              <a:t>=</a:t>
            </a:r>
            <a:r>
              <a:rPr lang="km-KH" sz="1800" dirty="0">
                <a:latin typeface="Khmer OS Siemreap" pitchFamily="2" charset="0"/>
                <a:ea typeface="Times New Roman" pitchFamily="18" charset="0"/>
                <a:cs typeface="Khmer OS Siemreap" pitchFamily="2" charset="0"/>
              </a:rPr>
              <a:t> ប្រព័ន្ធ </a:t>
            </a:r>
            <a:r>
              <a:rPr lang="en-US" sz="1800" dirty="0">
                <a:latin typeface="Khmer OS Siemreap" pitchFamily="2" charset="0"/>
                <a:ea typeface="Times New Roman" pitchFamily="18" charset="0"/>
                <a:cs typeface="Khmer OS Siemreap" pitchFamily="2" charset="0"/>
              </a:rPr>
              <a:t>+</a:t>
            </a:r>
            <a:r>
              <a:rPr lang="km-KH" sz="1800" dirty="0">
                <a:latin typeface="Khmer OS Siemreap" pitchFamily="2" charset="0"/>
                <a:ea typeface="Times New Roman" pitchFamily="18" charset="0"/>
                <a:cs typeface="Khmer OS Siemreap" pitchFamily="2" charset="0"/>
              </a:rPr>
              <a:t> ព័ត៌មាន​</a:t>
            </a:r>
            <a:endParaRPr lang="km-KH" sz="1800" dirty="0">
              <a:ea typeface="Times New Roman" pitchFamily="18" charset="0"/>
              <a:cs typeface="Khmer OS Siemreap" pitchFamily="2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0" y="2217679"/>
            <a:ext cx="7596395" cy="3782027"/>
          </a:xfrm>
          <a:prstGeom prst="rect">
            <a:avLst/>
          </a:prstGeom>
        </p:spPr>
      </p:pic>
      <p:sp>
        <p:nvSpPr>
          <p:cNvPr id="9" name="TextBox 10"/>
          <p:cNvSpPr txBox="1">
            <a:spLocks noChangeArrowheads="1"/>
          </p:cNvSpPr>
          <p:nvPr/>
        </p:nvSpPr>
        <p:spPr bwMode="auto">
          <a:xfrm>
            <a:off x="3046696" y="6159637"/>
            <a:ext cx="22813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m-KH" sz="1800" dirty="0">
                <a:latin typeface="Khmer OS Siemreap" pitchFamily="2" charset="0"/>
                <a:cs typeface="Khmer OS Siemreap" pitchFamily="2" charset="0"/>
              </a:rPr>
              <a:t>មុខងារនៃប្រព័ន្ធព័ត៌មាន</a:t>
            </a:r>
            <a:endParaRPr lang="en-US" sz="1800" dirty="0">
              <a:latin typeface="Khmer OS Siemreap" pitchFamily="2" charset="0"/>
              <a:cs typeface="Khmer OS Siemreap" pitchFamily="2" charset="0"/>
            </a:endParaRPr>
          </a:p>
        </p:txBody>
      </p:sp>
      <p:pic>
        <p:nvPicPr>
          <p:cNvPr id="10" name="Picture 2" descr="C:\Users\MVK\Desktop\bbb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8595348" y="6491516"/>
            <a:ext cx="42860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៧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13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4"/>
          <p:cNvSpPr>
            <a:spLocks noChangeArrowheads="1"/>
          </p:cNvSpPr>
          <p:nvPr/>
        </p:nvSpPr>
        <p:spPr bwMode="auto">
          <a:xfrm>
            <a:off x="111069" y="177800"/>
            <a:ext cx="7258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11138" indent="-211138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ca-ES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II.  </a:t>
            </a:r>
            <a:r>
              <a:rPr kumimoji="0" lang="km-KH" sz="2400" dirty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​រំលឹកទ្រឹស្</a:t>
            </a:r>
            <a:r>
              <a:rPr kumimoji="0" lang="km-KH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តី</a:t>
            </a:r>
            <a:r>
              <a:rPr kumimoji="0" lang="en-US" sz="2400" dirty="0" smtClean="0">
                <a:solidFill>
                  <a:schemeClr val="tx2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kumimoji="0" lang="km-KH" sz="2400" b="1" dirty="0">
                <a:solidFill>
                  <a:schemeClr val="tx2"/>
                </a:solidFill>
                <a:latin typeface="Khmer OS Muol Light" pitchFamily="2" charset="0"/>
              </a:rPr>
              <a:t>(</a:t>
            </a:r>
            <a:r>
              <a:rPr kumimoji="0" lang="en-US" sz="2400" b="1" dirty="0">
                <a:solidFill>
                  <a:schemeClr val="tx2"/>
                </a:solidFill>
                <a:latin typeface="Khmer OS Muol Light" pitchFamily="2" charset="0"/>
              </a:rPr>
              <a:t>Count…</a:t>
            </a:r>
            <a:r>
              <a:rPr kumimoji="0" lang="km-KH" sz="2400" b="1" dirty="0" smtClean="0">
                <a:solidFill>
                  <a:schemeClr val="tx2"/>
                </a:solidFill>
                <a:latin typeface="Khmer OS Muol Light" pitchFamily="2" charset="0"/>
              </a:rPr>
              <a:t>)</a:t>
            </a:r>
            <a:endParaRPr lang="en-US" sz="2400" dirty="0">
              <a:solidFill>
                <a:schemeClr val="tx2"/>
              </a:solidFill>
              <a:latin typeface="Khmer OS Muol Light" pitchFamily="2" charset="0"/>
              <a:cs typeface="Khmer OS Muol Light" pitchFamily="2" charset="0"/>
              <a:sym typeface="Webdings" pitchFamily="18" charset="2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0" y="6529388"/>
            <a:ext cx="9144000" cy="328612"/>
          </a:xfrm>
          <a:prstGeom prst="rect">
            <a:avLst/>
          </a:prstGeom>
          <a:solidFill>
            <a:schemeClr val="accent5">
              <a:lumMod val="2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-115888" y="1074043"/>
            <a:ext cx="8655051" cy="6159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lvl="1" algn="l" eaLnBrk="1" hangingPunct="1">
              <a:buClr>
                <a:srgbClr val="CC3300"/>
              </a:buClr>
            </a:pPr>
            <a:r>
              <a:rPr lang="km-KH" sz="2000" dirty="0" smtClean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២.</a:t>
            </a:r>
            <a:r>
              <a:rPr lang="km-KH" sz="2000" dirty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២</a:t>
            </a:r>
            <a:r>
              <a:rPr lang="km-KH" sz="2000" dirty="0" smtClean="0">
                <a:latin typeface="Khmer OS Siemreap" pitchFamily="2" charset="0"/>
                <a:ea typeface="Times New Roman" pitchFamily="18" charset="0"/>
                <a:cs typeface="Khmer OS Siemreap" pitchFamily="2" charset="0"/>
                <a:sym typeface="Webdings" pitchFamily="18" charset="2"/>
              </a:rPr>
              <a:t>. </a:t>
            </a:r>
            <a:r>
              <a:rPr lang="km-KH" sz="2000" dirty="0">
                <a:latin typeface="Khmer OS Siemreap" pitchFamily="2" charset="0"/>
                <a:cs typeface="Khmer OS Siemreap" pitchFamily="2" charset="0"/>
              </a:rPr>
              <a:t>សមាសធាតុនៃប្រព័ន្ធ</a:t>
            </a:r>
            <a:r>
              <a:rPr lang="km-KH" sz="2000" dirty="0" smtClean="0">
                <a:latin typeface="Khmer OS Siemreap" pitchFamily="2" charset="0"/>
                <a:cs typeface="Khmer OS Siemreap" pitchFamily="2" charset="0"/>
              </a:rPr>
              <a:t>ព័ត៌មាន និង វេបសាយ</a:t>
            </a:r>
            <a:endParaRPr lang="en-US" sz="2000" dirty="0">
              <a:latin typeface="Khmer OS Siemreap" pitchFamily="2" charset="0"/>
              <a:ea typeface="Times New Roman" pitchFamily="18" charset="0"/>
              <a:cs typeface="Khmer OS Siemreap" pitchFamily="2" charset="0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2359590"/>
              </p:ext>
            </p:extLst>
          </p:nvPr>
        </p:nvGraphicFramePr>
        <p:xfrm>
          <a:off x="413505" y="2294864"/>
          <a:ext cx="3780450" cy="2343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875626909"/>
              </p:ext>
            </p:extLst>
          </p:nvPr>
        </p:nvGraphicFramePr>
        <p:xfrm>
          <a:off x="4950044" y="2143647"/>
          <a:ext cx="3856059" cy="2570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Picture 2" descr="C:\Users\MVK\Desktop\bbbb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50" y="6453360"/>
            <a:ext cx="914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595348" y="6491516"/>
            <a:ext cx="42860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400" dirty="0" smtClean="0">
                <a:latin typeface="Khmer OS Bokor" pitchFamily="2" charset="0"/>
                <a:cs typeface="Khmer OS Bokor" pitchFamily="2" charset="0"/>
              </a:rPr>
              <a:t>៨</a:t>
            </a:r>
            <a:endParaRPr lang="en-US" sz="1400" dirty="0">
              <a:latin typeface="Khmer OS Bokor" pitchFamily="2" charset="0"/>
              <a:cs typeface="Khmer OS Bokor" pitchFamily="2" charset="0"/>
            </a:endParaRPr>
          </a:p>
        </p:txBody>
      </p:sp>
      <p:sp>
        <p:nvSpPr>
          <p:cNvPr id="11" name="Rectangle 34"/>
          <p:cNvSpPr>
            <a:spLocks noChangeArrowheads="1"/>
          </p:cNvSpPr>
          <p:nvPr/>
        </p:nvSpPr>
        <p:spPr bwMode="auto">
          <a:xfrm>
            <a:off x="-92517" y="6564684"/>
            <a:ext cx="2495097" cy="3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 Bright University</a:t>
            </a:r>
          </a:p>
        </p:txBody>
      </p:sp>
    </p:spTree>
    <p:extLst>
      <p:ext uri="{BB962C8B-B14F-4D97-AF65-F5344CB8AC3E}">
        <p14:creationId xmlns:p14="http://schemas.microsoft.com/office/powerpoint/2010/main" val="18918809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ooldesign ppt template blue">
  <a:themeElements>
    <a:clrScheme name="1_cooldesign ppt template blue 16">
      <a:dk1>
        <a:srgbClr val="000000"/>
      </a:dk1>
      <a:lt1>
        <a:srgbClr val="EAEAEA"/>
      </a:lt1>
      <a:dk2>
        <a:srgbClr val="FFFFFF"/>
      </a:dk2>
      <a:lt2>
        <a:srgbClr val="4D4D4D"/>
      </a:lt2>
      <a:accent1>
        <a:srgbClr val="99CCFF"/>
      </a:accent1>
      <a:accent2>
        <a:srgbClr val="00B000"/>
      </a:accent2>
      <a:accent3>
        <a:srgbClr val="F3F3F3"/>
      </a:accent3>
      <a:accent4>
        <a:srgbClr val="000000"/>
      </a:accent4>
      <a:accent5>
        <a:srgbClr val="CAE2FF"/>
      </a:accent5>
      <a:accent6>
        <a:srgbClr val="009F00"/>
      </a:accent6>
      <a:hlink>
        <a:srgbClr val="FFCC99"/>
      </a:hlink>
      <a:folHlink>
        <a:srgbClr val="FFE701"/>
      </a:folHlink>
    </a:clrScheme>
    <a:fontScheme name="1_cooldesign ppt template blue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1_cooldesign ppt template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oldesign ppt template blu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oldesign ppt template blu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oldesign ppt template blu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oldesign ppt template blu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oldesign ppt template blu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oldesign ppt template blu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oldesign ppt template blu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oldesign ppt template blu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oldesign ppt template blu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oldesign ppt template blu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oldesign ppt template blu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oldesign ppt template blue 13">
        <a:dk1>
          <a:srgbClr val="000000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000000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oldesign ppt template blue 14">
        <a:dk1>
          <a:srgbClr val="000000"/>
        </a:dk1>
        <a:lt1>
          <a:srgbClr val="000099"/>
        </a:lt1>
        <a:dk2>
          <a:srgbClr val="CCFFFF"/>
        </a:dk2>
        <a:lt2>
          <a:srgbClr val="4D4D4D"/>
        </a:lt2>
        <a:accent1>
          <a:srgbClr val="99CCFF"/>
        </a:accent1>
        <a:accent2>
          <a:srgbClr val="00B000"/>
        </a:accent2>
        <a:accent3>
          <a:srgbClr val="AAAACA"/>
        </a:accent3>
        <a:accent4>
          <a:srgbClr val="000000"/>
        </a:accent4>
        <a:accent5>
          <a:srgbClr val="CAE2FF"/>
        </a:accent5>
        <a:accent6>
          <a:srgbClr val="009F00"/>
        </a:accent6>
        <a:hlink>
          <a:srgbClr val="FFCC99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oldesign ppt template blue 15">
        <a:dk1>
          <a:srgbClr val="000000"/>
        </a:dk1>
        <a:lt1>
          <a:srgbClr val="000099"/>
        </a:lt1>
        <a:dk2>
          <a:srgbClr val="FFFFFF"/>
        </a:dk2>
        <a:lt2>
          <a:srgbClr val="4D4D4D"/>
        </a:lt2>
        <a:accent1>
          <a:srgbClr val="99CCFF"/>
        </a:accent1>
        <a:accent2>
          <a:srgbClr val="00B000"/>
        </a:accent2>
        <a:accent3>
          <a:srgbClr val="AAAACA"/>
        </a:accent3>
        <a:accent4>
          <a:srgbClr val="000000"/>
        </a:accent4>
        <a:accent5>
          <a:srgbClr val="CAE2FF"/>
        </a:accent5>
        <a:accent6>
          <a:srgbClr val="009F00"/>
        </a:accent6>
        <a:hlink>
          <a:srgbClr val="FFCC99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oldesign ppt template blue 16">
        <a:dk1>
          <a:srgbClr val="000000"/>
        </a:dk1>
        <a:lt1>
          <a:srgbClr val="EAEAEA"/>
        </a:lt1>
        <a:dk2>
          <a:srgbClr val="FFFFFF"/>
        </a:dk2>
        <a:lt2>
          <a:srgbClr val="4D4D4D"/>
        </a:lt2>
        <a:accent1>
          <a:srgbClr val="99CCFF"/>
        </a:accent1>
        <a:accent2>
          <a:srgbClr val="00B000"/>
        </a:accent2>
        <a:accent3>
          <a:srgbClr val="F3F3F3"/>
        </a:accent3>
        <a:accent4>
          <a:srgbClr val="000000"/>
        </a:accent4>
        <a:accent5>
          <a:srgbClr val="CAE2FF"/>
        </a:accent5>
        <a:accent6>
          <a:srgbClr val="009F00"/>
        </a:accent6>
        <a:hlink>
          <a:srgbClr val="FFCC99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cooldesign ppt template blue">
  <a:themeElements>
    <a:clrScheme name="1_cooldesign ppt template blue 16">
      <a:dk1>
        <a:srgbClr val="000000"/>
      </a:dk1>
      <a:lt1>
        <a:srgbClr val="EAEAEA"/>
      </a:lt1>
      <a:dk2>
        <a:srgbClr val="FFFFFF"/>
      </a:dk2>
      <a:lt2>
        <a:srgbClr val="4D4D4D"/>
      </a:lt2>
      <a:accent1>
        <a:srgbClr val="99CCFF"/>
      </a:accent1>
      <a:accent2>
        <a:srgbClr val="00B000"/>
      </a:accent2>
      <a:accent3>
        <a:srgbClr val="F3F3F3"/>
      </a:accent3>
      <a:accent4>
        <a:srgbClr val="000000"/>
      </a:accent4>
      <a:accent5>
        <a:srgbClr val="CAE2FF"/>
      </a:accent5>
      <a:accent6>
        <a:srgbClr val="009F00"/>
      </a:accent6>
      <a:hlink>
        <a:srgbClr val="FFCC99"/>
      </a:hlink>
      <a:folHlink>
        <a:srgbClr val="FFE701"/>
      </a:folHlink>
    </a:clrScheme>
    <a:fontScheme name="1_cooldesign ppt template blue">
      <a:majorFont>
        <a:latin typeface="HY견고딕"/>
        <a:ea typeface="HY견고딕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1004888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noFill/>
        <a:ln w="9525" cap="sq">
          <a:solidFill>
            <a:schemeClr val="tx1"/>
          </a:solidFill>
          <a:miter lim="800000"/>
          <a:headEnd/>
          <a:tailEnd/>
        </a:ln>
      </a:spPr>
      <a:bodyPr/>
      <a:lstStyle/>
    </a:lnDef>
  </a:objectDefaults>
  <a:extraClrSchemeLst>
    <a:extraClrScheme>
      <a:clrScheme name="1_cooldesign ppt template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oldesign ppt template blu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oldesign ppt template blu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oldesign ppt template blu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oldesign ppt template blu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oldesign ppt template blu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oldesign ppt template blu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oldesign ppt template blu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oldesign ppt template blu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oldesign ppt template blu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oldesign ppt template blu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oldesign ppt template blu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oldesign ppt template blue 13">
        <a:dk1>
          <a:srgbClr val="000000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000000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oldesign ppt template blue 14">
        <a:dk1>
          <a:srgbClr val="000000"/>
        </a:dk1>
        <a:lt1>
          <a:srgbClr val="000099"/>
        </a:lt1>
        <a:dk2>
          <a:srgbClr val="CCFFFF"/>
        </a:dk2>
        <a:lt2>
          <a:srgbClr val="4D4D4D"/>
        </a:lt2>
        <a:accent1>
          <a:srgbClr val="99CCFF"/>
        </a:accent1>
        <a:accent2>
          <a:srgbClr val="00B000"/>
        </a:accent2>
        <a:accent3>
          <a:srgbClr val="AAAACA"/>
        </a:accent3>
        <a:accent4>
          <a:srgbClr val="000000"/>
        </a:accent4>
        <a:accent5>
          <a:srgbClr val="CAE2FF"/>
        </a:accent5>
        <a:accent6>
          <a:srgbClr val="009F00"/>
        </a:accent6>
        <a:hlink>
          <a:srgbClr val="FFCC99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oldesign ppt template blue 15">
        <a:dk1>
          <a:srgbClr val="000000"/>
        </a:dk1>
        <a:lt1>
          <a:srgbClr val="000099"/>
        </a:lt1>
        <a:dk2>
          <a:srgbClr val="FFFFFF"/>
        </a:dk2>
        <a:lt2>
          <a:srgbClr val="4D4D4D"/>
        </a:lt2>
        <a:accent1>
          <a:srgbClr val="99CCFF"/>
        </a:accent1>
        <a:accent2>
          <a:srgbClr val="00B000"/>
        </a:accent2>
        <a:accent3>
          <a:srgbClr val="AAAACA"/>
        </a:accent3>
        <a:accent4>
          <a:srgbClr val="000000"/>
        </a:accent4>
        <a:accent5>
          <a:srgbClr val="CAE2FF"/>
        </a:accent5>
        <a:accent6>
          <a:srgbClr val="009F00"/>
        </a:accent6>
        <a:hlink>
          <a:srgbClr val="FFCC99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oldesign ppt template blue 16">
        <a:dk1>
          <a:srgbClr val="000000"/>
        </a:dk1>
        <a:lt1>
          <a:srgbClr val="EAEAEA"/>
        </a:lt1>
        <a:dk2>
          <a:srgbClr val="FFFFFF"/>
        </a:dk2>
        <a:lt2>
          <a:srgbClr val="4D4D4D"/>
        </a:lt2>
        <a:accent1>
          <a:srgbClr val="99CCFF"/>
        </a:accent1>
        <a:accent2>
          <a:srgbClr val="00B000"/>
        </a:accent2>
        <a:accent3>
          <a:srgbClr val="F3F3F3"/>
        </a:accent3>
        <a:accent4>
          <a:srgbClr val="000000"/>
        </a:accent4>
        <a:accent5>
          <a:srgbClr val="CAE2FF"/>
        </a:accent5>
        <a:accent6>
          <a:srgbClr val="009F00"/>
        </a:accent6>
        <a:hlink>
          <a:srgbClr val="FFCC99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17776</TotalTime>
  <Words>1327</Words>
  <Application>Microsoft Office PowerPoint</Application>
  <PresentationFormat>On-screen Show (4:3)</PresentationFormat>
  <Paragraphs>210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50" baseType="lpstr">
      <vt:lpstr>Arial</vt:lpstr>
      <vt:lpstr>Arial Rounded MT Bold</vt:lpstr>
      <vt:lpstr>Calibri</vt:lpstr>
      <vt:lpstr>DaunPenh</vt:lpstr>
      <vt:lpstr>HY견고딕</vt:lpstr>
      <vt:lpstr>HY헤드라인M</vt:lpstr>
      <vt:lpstr>Khmer OS</vt:lpstr>
      <vt:lpstr>Khmer OS Bokor</vt:lpstr>
      <vt:lpstr>Khmer OS Content</vt:lpstr>
      <vt:lpstr>Khmer OS Fasthand</vt:lpstr>
      <vt:lpstr>Khmer OS Muol</vt:lpstr>
      <vt:lpstr>Khmer OS Muol Light</vt:lpstr>
      <vt:lpstr>Khmer OS Siemreap</vt:lpstr>
      <vt:lpstr>Symbol</vt:lpstr>
      <vt:lpstr>Times New Roman</vt:lpstr>
      <vt:lpstr>Webdings</vt:lpstr>
      <vt:lpstr>Wingdings</vt:lpstr>
      <vt:lpstr>1_cooldesign ppt template blue</vt:lpstr>
      <vt:lpstr>2_cooldesign ppt template blue</vt:lpstr>
      <vt:lpstr>PowerPoint Presentation</vt:lpstr>
      <vt:lpstr>រៀបរៀងដោយ</vt:lpstr>
      <vt:lpstr>មាតិការ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HNe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HNE</dc:creator>
  <cp:lastModifiedBy>Sovann</cp:lastModifiedBy>
  <cp:revision>1514</cp:revision>
  <dcterms:created xsi:type="dcterms:W3CDTF">2007-01-11T23:54:15Z</dcterms:created>
  <dcterms:modified xsi:type="dcterms:W3CDTF">2015-05-06T08:54:51Z</dcterms:modified>
</cp:coreProperties>
</file>